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wmf" ContentType="image/x-wmf"/>
  <Default Extension="emf" ContentType="image/x-emf"/>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20.3-->
<p:presentation xmlns:r="http://schemas.openxmlformats.org/officeDocument/2006/relationships" xmlns:a="http://schemas.openxmlformats.org/drawingml/2006/main" xmlns:p="http://schemas.openxmlformats.org/presentationml/2006/main">
  <p:sldMasterIdLst>
    <p:sldMasterId id="2147483648" r:id="rId1"/>
    <p:sldMasterId id="2147483660" r:id="rId2"/>
  </p:sldMasterIdLst>
  <p:notesMasterIdLst>
    <p:notesMasterId r:id="rId3"/>
  </p:notesMasterIdLst>
  <p:sldIdLst>
    <p:sldId id="256" r:id="rId4"/>
    <p:sldId id="257" r:id="rId5"/>
    <p:sldId id="367" r:id="rId6"/>
    <p:sldId id="369" r:id="rId7"/>
    <p:sldId id="371" r:id="rId8"/>
    <p:sldId id="380" r:id="rId9"/>
    <p:sldId id="324" r:id="rId10"/>
    <p:sldId id="327" r:id="rId11"/>
    <p:sldId id="326" r:id="rId12"/>
    <p:sldId id="350" r:id="rId13"/>
    <p:sldId id="261" r:id="rId14"/>
    <p:sldId id="266" r:id="rId15"/>
    <p:sldId id="306" r:id="rId16"/>
    <p:sldId id="341" r:id="rId17"/>
    <p:sldId id="352" r:id="rId18"/>
    <p:sldId id="307" r:id="rId19"/>
    <p:sldId id="342" r:id="rId20"/>
    <p:sldId id="332" r:id="rId21"/>
    <p:sldId id="351" r:id="rId22"/>
    <p:sldId id="331" r:id="rId23"/>
    <p:sldId id="309" r:id="rId24"/>
    <p:sldId id="260" r:id="rId25"/>
    <p:sldId id="334" r:id="rId26"/>
    <p:sldId id="296" r:id="rId27"/>
    <p:sldId id="312" r:id="rId28"/>
    <p:sldId id="337" r:id="rId29"/>
    <p:sldId id="375" r:id="rId30"/>
    <p:sldId id="340" r:id="rId31"/>
    <p:sldId id="347" r:id="rId32"/>
    <p:sldId id="344" r:id="rId33"/>
    <p:sldId id="348" r:id="rId34"/>
    <p:sldId id="379" r:id="rId35"/>
    <p:sldId id="357" r:id="rId36"/>
    <p:sldId id="349" r:id="rId37"/>
    <p:sldId id="339" r:id="rId38"/>
    <p:sldId id="338" r:id="rId39"/>
    <p:sldId id="376" r:id="rId40"/>
    <p:sldId id="377" r:id="rId41"/>
    <p:sldId id="346" r:id="rId42"/>
    <p:sldId id="353" r:id="rId43"/>
    <p:sldId id="355" r:id="rId44"/>
    <p:sldId id="362" r:id="rId45"/>
    <p:sldId id="363" r:id="rId46"/>
    <p:sldId id="354" r:id="rId47"/>
    <p:sldId id="360" r:id="rId48"/>
    <p:sldId id="356" r:id="rId49"/>
    <p:sldId id="364" r:id="rId50"/>
    <p:sldId id="359" r:id="rId51"/>
    <p:sldId id="323" r:id="rId52"/>
    <p:sldId id="373" r:id="rId53"/>
    <p:sldId id="336" r:id="rId54"/>
    <p:sldId id="374" r:id="rId55"/>
    <p:sldId id="382" r:id="rId56"/>
    <p:sldId id="301" r:id="rId57"/>
    <p:sldId id="300" r:id="rId58"/>
    <p:sldId id="384" r:id="rId59"/>
    <p:sldId id="381" r:id="rId60"/>
    <p:sldId id="335" r:id="rId61"/>
  </p:sldIdLst>
  <p:sldSz cx="9144000" cy="6858000" type="screen4x3"/>
  <p:notesSz cx="9928225" cy="6796088"/>
  <p:custDataLst>
    <p:tags r:id="rId62"/>
  </p:custDataLst>
  <p:defaultTextStyle>
    <a:defPPr>
      <a:defRPr lang="en-GB"/>
    </a:defPPr>
    <a:lvl1pPr marL="0" indent="0" algn="l" defTabSz="449262" rtl="0" eaLnBrk="0" fontAlgn="base" hangingPunct="0">
      <a:lnSpc>
        <a:spcPct val="100000"/>
      </a:lnSpc>
      <a:spcBef>
        <a:spcPct val="0"/>
      </a:spcBef>
      <a:spcAft>
        <a:spcPct val="0"/>
      </a:spcAft>
      <a:buClrTx/>
      <a:buSzTx/>
      <a:buFontTx/>
      <a:buNone/>
      <a:defRPr kumimoji="0"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sz="2000" b="0" i="0" u="none" baseline="0">
        <a:solidFill>
          <a:schemeClr val="bg1"/>
        </a:solidFill>
        <a:effectLst/>
        <a:latin typeface="Arial" pitchFamily="34" charset="0"/>
        <a:ea typeface="Lucida Sans Unicode" pitchFamily="34" charset="0"/>
      </a:defRPr>
    </a:lvl5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1" d="100"/>
          <a:sy n="71" d="100"/>
        </p:scale>
        <p:origin x="0" y="0"/>
      </p:cViewPr>
    </p:cSldViewPr>
  </p:slideViewPr>
  <p:notesViewPr>
    <p:cSldViewPr>
      <p:cViewPr varScale="1">
        <p:scale>
          <a:sx n="59" d="100"/>
          <a:sy n="59" d="100"/>
        </p:scale>
        <p:origin x="0" y="0"/>
      </p:cViewPr>
    </p:cSldViewPr>
  </p:notesViewPr>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slideMaster" Target="slideMasters/slideMaster2.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slide" Target="slides/slide21.xml" /><Relationship Id="rId25" Type="http://schemas.openxmlformats.org/officeDocument/2006/relationships/slide" Target="slides/slide22.xml" /><Relationship Id="rId26" Type="http://schemas.openxmlformats.org/officeDocument/2006/relationships/slide" Target="slides/slide23.xml" /><Relationship Id="rId27" Type="http://schemas.openxmlformats.org/officeDocument/2006/relationships/slide" Target="slides/slide24.xml" /><Relationship Id="rId28" Type="http://schemas.openxmlformats.org/officeDocument/2006/relationships/slide" Target="slides/slide25.xml" /><Relationship Id="rId29" Type="http://schemas.openxmlformats.org/officeDocument/2006/relationships/slide" Target="slides/slide26.xml" /><Relationship Id="rId3" Type="http://schemas.openxmlformats.org/officeDocument/2006/relationships/notesMaster" Target="notesMasters/notesMaster1.xml" /><Relationship Id="rId30" Type="http://schemas.openxmlformats.org/officeDocument/2006/relationships/slide" Target="slides/slide27.xml" /><Relationship Id="rId31" Type="http://schemas.openxmlformats.org/officeDocument/2006/relationships/slide" Target="slides/slide28.xml" /><Relationship Id="rId32" Type="http://schemas.openxmlformats.org/officeDocument/2006/relationships/slide" Target="slides/slide29.xml" /><Relationship Id="rId33" Type="http://schemas.openxmlformats.org/officeDocument/2006/relationships/slide" Target="slides/slide30.xml" /><Relationship Id="rId34" Type="http://schemas.openxmlformats.org/officeDocument/2006/relationships/slide" Target="slides/slide31.xml" /><Relationship Id="rId35" Type="http://schemas.openxmlformats.org/officeDocument/2006/relationships/slide" Target="slides/slide32.xml" /><Relationship Id="rId36" Type="http://schemas.openxmlformats.org/officeDocument/2006/relationships/slide" Target="slides/slide33.xml" /><Relationship Id="rId37" Type="http://schemas.openxmlformats.org/officeDocument/2006/relationships/slide" Target="slides/slide34.xml" /><Relationship Id="rId38" Type="http://schemas.openxmlformats.org/officeDocument/2006/relationships/slide" Target="slides/slide35.xml" /><Relationship Id="rId39" Type="http://schemas.openxmlformats.org/officeDocument/2006/relationships/slide" Target="slides/slide36.xml" /><Relationship Id="rId4" Type="http://schemas.openxmlformats.org/officeDocument/2006/relationships/slide" Target="slides/slide1.xml" /><Relationship Id="rId40" Type="http://schemas.openxmlformats.org/officeDocument/2006/relationships/slide" Target="slides/slide37.xml" /><Relationship Id="rId41" Type="http://schemas.openxmlformats.org/officeDocument/2006/relationships/slide" Target="slides/slide38.xml" /><Relationship Id="rId42" Type="http://schemas.openxmlformats.org/officeDocument/2006/relationships/slide" Target="slides/slide39.xml" /><Relationship Id="rId43" Type="http://schemas.openxmlformats.org/officeDocument/2006/relationships/slide" Target="slides/slide40.xml" /><Relationship Id="rId44" Type="http://schemas.openxmlformats.org/officeDocument/2006/relationships/slide" Target="slides/slide41.xml" /><Relationship Id="rId45" Type="http://schemas.openxmlformats.org/officeDocument/2006/relationships/slide" Target="slides/slide42.xml" /><Relationship Id="rId46" Type="http://schemas.openxmlformats.org/officeDocument/2006/relationships/slide" Target="slides/slide43.xml" /><Relationship Id="rId47" Type="http://schemas.openxmlformats.org/officeDocument/2006/relationships/slide" Target="slides/slide44.xml" /><Relationship Id="rId48" Type="http://schemas.openxmlformats.org/officeDocument/2006/relationships/slide" Target="slides/slide45.xml" /><Relationship Id="rId49" Type="http://schemas.openxmlformats.org/officeDocument/2006/relationships/slide" Target="slides/slide46.xml" /><Relationship Id="rId5" Type="http://schemas.openxmlformats.org/officeDocument/2006/relationships/slide" Target="slides/slide2.xml" /><Relationship Id="rId50" Type="http://schemas.openxmlformats.org/officeDocument/2006/relationships/slide" Target="slides/slide47.xml" /><Relationship Id="rId51" Type="http://schemas.openxmlformats.org/officeDocument/2006/relationships/slide" Target="slides/slide48.xml" /><Relationship Id="rId52" Type="http://schemas.openxmlformats.org/officeDocument/2006/relationships/slide" Target="slides/slide49.xml" /><Relationship Id="rId53" Type="http://schemas.openxmlformats.org/officeDocument/2006/relationships/slide" Target="slides/slide50.xml" /><Relationship Id="rId54" Type="http://schemas.openxmlformats.org/officeDocument/2006/relationships/slide" Target="slides/slide51.xml" /><Relationship Id="rId55" Type="http://schemas.openxmlformats.org/officeDocument/2006/relationships/slide" Target="slides/slide52.xml" /><Relationship Id="rId56" Type="http://schemas.openxmlformats.org/officeDocument/2006/relationships/slide" Target="slides/slide53.xml" /><Relationship Id="rId57" Type="http://schemas.openxmlformats.org/officeDocument/2006/relationships/slide" Target="slides/slide54.xml" /><Relationship Id="rId58" Type="http://schemas.openxmlformats.org/officeDocument/2006/relationships/slide" Target="slides/slide55.xml" /><Relationship Id="rId59" Type="http://schemas.openxmlformats.org/officeDocument/2006/relationships/slide" Target="slides/slide56.xml" /><Relationship Id="rId6" Type="http://schemas.openxmlformats.org/officeDocument/2006/relationships/slide" Target="slides/slide3.xml" /><Relationship Id="rId60" Type="http://schemas.openxmlformats.org/officeDocument/2006/relationships/slide" Target="slides/slide57.xml" /><Relationship Id="rId61" Type="http://schemas.openxmlformats.org/officeDocument/2006/relationships/slide" Target="slides/slide58.xml" /><Relationship Id="rId62" Type="http://schemas.openxmlformats.org/officeDocument/2006/relationships/tags" Target="tags/tag1.xml" /><Relationship Id="rId63" Type="http://schemas.openxmlformats.org/officeDocument/2006/relationships/presProps" Target="presProps.xml" /><Relationship Id="rId64" Type="http://schemas.openxmlformats.org/officeDocument/2006/relationships/viewProps" Target="viewProps.xml" /><Relationship Id="rId65" Type="http://schemas.openxmlformats.org/officeDocument/2006/relationships/theme" Target="theme/theme1.xml" /><Relationship Id="rId66" Type="http://schemas.openxmlformats.org/officeDocument/2006/relationships/tableStyles" Target="tableStyles.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name="">
    <p:bg>
      <p:bgPr>
        <a:solidFill>
          <a:srgbClr val="FFFFFF"/>
        </a:solidFill>
      </p:bgPr>
    </p:bg>
    <p:spTree>
      <p:nvGrpSpPr>
        <p:cNvPr id="1" name=""/>
        <p:cNvGrpSpPr/>
        <p:nvPr/>
      </p:nvGrpSpPr>
      <p:grpSpPr/>
      <p:sp>
        <p:nvSpPr>
          <p:cNvPr id="20482" name="AutoShape 1"/>
          <p:cNvSpPr/>
          <p:nvPr/>
        </p:nvSpPr>
        <p:spPr>
          <a:xfrm>
            <a:off x="0" y="0"/>
            <a:ext cx="9928225" cy="6796088"/>
          </a:xfrm>
          <a:prstGeom prst="roundRect">
            <a:avLst>
              <a:gd name="adj" fmla="val 23"/>
            </a:avLst>
          </a:prstGeom>
          <a:solidFill>
            <a:srgbClr val="FFFFFF"/>
          </a:solidFill>
          <a:ln>
            <a:noFill/>
            <a:miter lim="800000"/>
          </a:ln>
          <a:effectLst/>
        </p:spPr>
        <p:txBody>
          <a:bodyPr wrap="none" anchor="ctr" anchorCtr="0">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lvl="0">
              <a:buClr>
                <a:srgbClr val="000000"/>
              </a:buClr>
              <a:buFont typeface="Times New Roman" pitchFamily="18" charset="0"/>
            </a:pPr>
            <a:endParaRPr lang="ru-RU" altLang="ru-RU"/>
          </a:p>
        </p:txBody>
      </p:sp>
      <p:sp>
        <p:nvSpPr>
          <p:cNvPr id="20483" name="Text Box 2"/>
          <p:cNvSpPr/>
          <p:nvPr/>
        </p:nvSpPr>
        <p:spPr>
          <a:xfrm>
            <a:off x="0" y="0"/>
            <a:ext cx="4302125" cy="339725"/>
          </a:xfrm>
          <a:prstGeom prst="rect">
            <a:avLst/>
          </a:prstGeom>
          <a:noFill/>
          <a:ln>
            <a:noFill/>
            <a:round/>
          </a:ln>
          <a:effectLst/>
        </p:spPr>
        <p:txBody>
          <a:bodyPr wrap="none" anchor="ctr" anchorCtr="0">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lvl="0">
              <a:buClr>
                <a:srgbClr val="000000"/>
              </a:buClr>
              <a:buFont typeface="Times New Roman" pitchFamily="18" charset="0"/>
            </a:pPr>
            <a:endParaRPr lang="ru-RU" altLang="ru-RU"/>
          </a:p>
        </p:txBody>
      </p:sp>
      <p:sp>
        <p:nvSpPr>
          <p:cNvPr id="20484" name="Rectangle 3"/>
          <p:cNvSpPr>
            <a:spLocks noGrp="1" noChangeArrowheads="1"/>
          </p:cNvSpPr>
          <p:nvPr>
            <p:ph type="dt"/>
          </p:nvPr>
        </p:nvSpPr>
        <p:spPr bwMode="auto">
          <a:xfrm>
            <a:off x="5622925" y="0"/>
            <a:ext cx="4302125" cy="338138"/>
          </a:xfrm>
          <a:prstGeom prst="rect">
            <a:avLst/>
          </a:prstGeom>
          <a:noFill/>
          <a:ln>
            <a:noFill/>
          </a:ln>
          <a:effectLst/>
        </p:spPr>
        <p:txBody>
          <a:bodyPr vert="horz" wrap="square" lIns="90000" tIns="46800" rIns="90000" bIns="46800" numCol="1" anchor="t" anchorCtr="0" compatLnSpc="1">
            <a:prstTxWarp prst="textNoShape">
              <a:avLst/>
            </a:prstTxWarp>
          </a:bodyPr>
          <a:lstStyle>
            <a:lvl1pPr marL="215900" indent="-215900" algn="r" eaLnBrk="1">
              <a:buClr>
                <a:srgbClr val="000000"/>
              </a:buClr>
              <a:buSzPct val="45000"/>
              <a:buFont typeface="Wingdings" pitchFamily="2" charset="2"/>
              <a:buNone/>
              <a:tabLst>
                <a:tab pos="449263"/>
                <a:tab pos="898525"/>
                <a:tab pos="1347788"/>
                <a:tab pos="1797050"/>
                <a:tab pos="2246313"/>
                <a:tab pos="2695575"/>
                <a:tab pos="3144838"/>
                <a:tab pos="3594100"/>
                <a:tab pos="4043363"/>
              </a:tabLst>
              <a:defRPr sz="1200">
                <a:solidFill>
                  <a:srgbClr val="000000"/>
                </a:solidFill>
                <a:latin typeface="Times New Roman" pitchFamily="18" charset="0"/>
                <a:cs typeface="Tahoma" panose="020b0604030504040204" pitchFamily="34" charset="0"/>
              </a:defRPr>
            </a:lvl1pPr>
          </a:lstStyle>
          <a:p>
            <a:pPr marL="215900" marR="0" lvl="0" indent="-215900" algn="r" defTabSz="449263" rtl="0" eaLnBrk="1" fontAlgn="base" latinLnBrk="0" hangingPunct="0">
              <a:lnSpc>
                <a:spcPct val="100000"/>
              </a:lnSpc>
              <a:spcBef>
                <a:spcPct val="0"/>
              </a:spcBef>
              <a:spcAft>
                <a:spcPct val="0"/>
              </a:spcAft>
              <a:buClr>
                <a:srgbClr val="000000"/>
              </a:buClr>
              <a:buSzPct val="45000"/>
              <a:buFont typeface="Wingdings" pitchFamily="2" charset="2"/>
              <a:buNone/>
              <a:tabLst>
                <a:tab pos="449263"/>
                <a:tab pos="898525"/>
                <a:tab pos="1347788"/>
                <a:tab pos="1797050"/>
                <a:tab pos="2246313"/>
                <a:tab pos="2695575"/>
                <a:tab pos="3144838"/>
                <a:tab pos="3594100"/>
                <a:tab pos="4043363"/>
              </a:tabLst>
              <a:defRPr/>
            </a:pPr>
            <a:endParaRPr kumimoji="0" lang="ru-RU" sz="1200" b="0" i="0" u="none" strike="noStrike" kern="1200" cap="none" spc="0" normalizeH="0" baseline="0" noProof="0">
              <a:ln>
                <a:noFill/>
              </a:ln>
              <a:solidFill>
                <a:srgbClr val="000000"/>
              </a:solidFill>
              <a:effectLst/>
              <a:uLnTx/>
              <a:uFillTx/>
              <a:latin typeface="Times New Roman" pitchFamily="18" charset="0"/>
              <a:ea typeface="+mn-ea"/>
              <a:cs typeface="Tahoma" panose="020b0604030504040204" pitchFamily="34" charset="0"/>
            </a:endParaRPr>
          </a:p>
        </p:txBody>
      </p:sp>
      <p:sp>
        <p:nvSpPr>
          <p:cNvPr id="20485" name="Rectangle 4"/>
          <p:cNvSpPr>
            <a:spLocks noGrp="1"/>
          </p:cNvSpPr>
          <p:nvPr>
            <p:ph type="sldImg"/>
          </p:nvPr>
        </p:nvSpPr>
        <p:spPr>
          <a:xfrm>
            <a:off x="3267075" y="509588"/>
            <a:ext cx="3395663" cy="2547937"/>
          </a:xfrm>
          <a:prstGeom prst="rect">
            <a:avLst/>
          </a:prstGeom>
          <a:noFill/>
          <a:ln w="9360" cap="sq">
            <a:solidFill>
              <a:prstClr val="black"/>
            </a:solidFill>
            <a:miter lim="800000"/>
          </a:ln>
          <a:effectLst/>
        </p:spPr>
      </p:sp>
      <p:sp>
        <p:nvSpPr>
          <p:cNvPr id="20486" name="Rectangle 5"/>
          <p:cNvSpPr>
            <a:spLocks noGrp="1" noChangeArrowheads="1"/>
          </p:cNvSpPr>
          <p:nvPr>
            <p:ph type="body"/>
          </p:nvPr>
        </p:nvSpPr>
        <p:spPr bwMode="auto">
          <a:xfrm>
            <a:off x="992188" y="3228975"/>
            <a:ext cx="7942262" cy="3057525"/>
          </a:xfrm>
          <a:prstGeom prst="rect">
            <a:avLst/>
          </a:prstGeom>
          <a:noFill/>
          <a:ln>
            <a:noFill/>
          </a:ln>
          <a:effectLst/>
        </p:spPr>
        <p:txBody>
          <a:bodyPr vert="horz" wrap="square" lIns="90000" tIns="46800" rIns="90000" bIns="46800" numCol="1" anchor="t" anchorCtr="0" compatLnSpc="1">
            <a:prstTxWarp prst="textNoShape">
              <a:avLst/>
            </a:prstTxWarp>
          </a:bodyPr>
          <a:lstStyle/>
          <a:p>
            <a:pPr marL="0" marR="0" lvl="0" indent="0" algn="l" defTabSz="449263" rtl="0" eaLnBrk="0" fontAlgn="base" latinLnBrk="0" hangingPunct="0">
              <a:lnSpc>
                <a:spcPct val="100000"/>
              </a:lnSpc>
              <a:spcBef>
                <a:spcPct val="30000"/>
              </a:spcBef>
              <a:spcAft>
                <a:spcPct val="0"/>
              </a:spcAft>
              <a:buClr>
                <a:srgbClr val="000000"/>
              </a:buClr>
              <a:buSzTx/>
              <a:buFont typeface="Times New Roman" pitchFamily="18" charset="0"/>
              <a:buNone/>
              <a:defRPr/>
            </a:pPr>
            <a:endParaRPr kumimoji="0" lang="ru-RU"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0487" name="Text Box 6"/>
          <p:cNvSpPr/>
          <p:nvPr/>
        </p:nvSpPr>
        <p:spPr>
          <a:xfrm>
            <a:off x="0" y="6456363"/>
            <a:ext cx="4302125" cy="339725"/>
          </a:xfrm>
          <a:prstGeom prst="rect">
            <a:avLst/>
          </a:prstGeom>
          <a:noFill/>
          <a:ln>
            <a:noFill/>
            <a:round/>
          </a:ln>
          <a:effectLst/>
        </p:spPr>
        <p:txBody>
          <a:bodyPr wrap="none" anchor="ctr" anchorCtr="0">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lvl="0">
              <a:buClr>
                <a:srgbClr val="000000"/>
              </a:buClr>
              <a:buFont typeface="Times New Roman" pitchFamily="18" charset="0"/>
            </a:pPr>
            <a:endParaRPr lang="ru-RU" altLang="ru-RU"/>
          </a:p>
        </p:txBody>
      </p:sp>
      <p:sp>
        <p:nvSpPr>
          <p:cNvPr id="20488" name="Rectangle 7"/>
          <p:cNvSpPr>
            <a:spLocks noGrp="1" noChangeArrowheads="1"/>
          </p:cNvSpPr>
          <p:nvPr>
            <p:ph type="sldNum"/>
          </p:nvPr>
        </p:nvSpPr>
        <p:spPr bwMode="auto">
          <a:xfrm>
            <a:off x="5622925" y="6456363"/>
            <a:ext cx="4302125" cy="338137"/>
          </a:xfrm>
          <a:prstGeom prst="rect">
            <a:avLst/>
          </a:prstGeom>
          <a:noFill/>
          <a:ln>
            <a:noFill/>
          </a:ln>
          <a:effectLst/>
        </p:spPr>
        <p:txBody>
          <a:bodyPr lIns="90000" tIns="46800" rIns="90000" bIns="46800" numCol="1" anchor="b" anchorCtr="0" compatLnSpc="1">
            <a:prstTxWarp prst="textNoShape">
              <a:avLst/>
            </a:prstTxWarp>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marL="215900" lvl="0" indent="-215900" algn="r" eaLnBrk="1">
              <a:buClr>
                <a:srgbClr val="000000"/>
              </a:buClr>
              <a:buSzPct val="45000"/>
              <a:buFont typeface="Wingdings" pitchFamily="2" charset="2"/>
              <a:tabLst>
                <a:tab pos="449262"/>
                <a:tab pos="898525"/>
                <a:tab pos="1347788"/>
                <a:tab pos="1797050"/>
                <a:tab pos="2246312"/>
                <a:tab pos="2695575"/>
                <a:tab pos="3144838"/>
                <a:tab pos="3594100"/>
                <a:tab pos="4043362"/>
              </a:tabLst>
            </a:pPr>
            <a:fld id="{534DE1F4-D4AB-4D4A-9DD4-C9586793C574}" type="slidenum">
              <a:rPr lang="ru-RU" altLang="ru-RU" sz="1200">
                <a:solidFill>
                  <a:srgbClr val="000000"/>
                </a:solidFill>
                <a:latin typeface="Times New Roman" pitchFamily="18" charset="0"/>
                <a:ea typeface="Tahoma" pitchFamily="34" charset="0"/>
              </a:rPr>
              <a:t>*</a:t>
            </a:fld>
            <a:endParaRPr lang="ru-RU" altLang="ru-RU" sz="1200">
              <a:solidFill>
                <a:srgbClr val="000000"/>
              </a:solidFill>
              <a:latin typeface="Times New Roman" pitchFamily="18" charset="0"/>
              <a:ea typeface="Tahoma" pitchFamily="34" charset="0"/>
            </a:endParaRPr>
          </a:p>
        </p:txBody>
      </p:sp>
    </p:spTree>
  </p:cSld>
  <p:clrMap bg1="lt1" tx1="dk1" bg2="lt2" tx2="dk2" accent1="accent1" accent2="accent2" accent3="accent3" accent4="accent4" accent5="accent5" accent6="accent6" hlink="hlink" folHlink="folHlink"/>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name="">
    <p:bg>
      <p:bgPr>
        <a:solidFill>
          <a:srgbClr val="FFFFFF"/>
        </a:solidFill>
      </p:bgPr>
    </p:bg>
    <p:spTree>
      <p:nvGrpSpPr>
        <p:cNvPr id="1" name=""/>
        <p:cNvGrpSpPr/>
        <p:nvPr/>
      </p:nvGrpSpPr>
      <p:grpSpPr/>
      <p:sp>
        <p:nvSpPr>
          <p:cNvPr id="22530" name="Rectangle 7"/>
          <p:cNvSpPr>
            <a:spLocks noGrp="1"/>
          </p:cNvSpPr>
          <p:nvPr>
            <p:ph type="sldNum"/>
          </p:nvPr>
        </p:nvSpPr>
        <p:spPr>
          <a:xfrm>
            <a:off x="5622925" y="6456363"/>
            <a:ext cx="4302125" cy="338137"/>
          </a:xfrm>
          <a:prstGeom prst="rect">
            <a:avLst/>
          </a:prstGeom>
          <a:noFill/>
          <a:ln>
            <a:noFill/>
            <a:round/>
          </a:ln>
          <a:effectLst/>
        </p:spPr>
        <p:txBody>
          <a:bodyPr lIns="90000" tIns="46800" rIns="90000" bIns="46800" anchor="b" anchorCtr="0">
            <a:noAutofit/>
          </a:bodyPr>
          <a:lstStyle>
            <a:lvl1pPr marL="0" indent="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1pPr>
            <a:lvl2pPr marL="742950" indent="-28575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2pPr>
            <a:lvl3pPr marL="11430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3pPr>
            <a:lvl4pPr marL="16002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4pPr>
            <a:lvl5pPr marL="20574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5pPr>
          </a:lstStyle>
          <a:p>
            <a:pPr marL="215900" lvl="0" indent="-215900" algn="r" eaLnBrk="1">
              <a:spcBef>
                <a:spcPct val="0"/>
              </a:spcBef>
              <a:buSzPct val="45000"/>
              <a:buFont typeface="Wingdings" pitchFamily="2" charset="2"/>
              <a:tabLst>
                <a:tab pos="449262"/>
                <a:tab pos="898525"/>
                <a:tab pos="1347788"/>
                <a:tab pos="1797050"/>
                <a:tab pos="2246312"/>
                <a:tab pos="2695575"/>
                <a:tab pos="3144838"/>
                <a:tab pos="3594100"/>
                <a:tab pos="4043362"/>
              </a:tabLst>
            </a:pPr>
            <a:fld id="{D4768A9C-94D7-42F3-8342-F4C53544F9DF}" type="slidenum">
              <a:rPr lang="ru-RU" altLang="ru-RU">
                <a:ea typeface="Lucida Sans Unicode" pitchFamily="34" charset="0"/>
              </a:rPr>
              <a:t>1</a:t>
            </a:fld>
            <a:endParaRPr lang="ru-RU" altLang="ru-RU">
              <a:ea typeface="Lucida Sans Unicode" pitchFamily="34" charset="0"/>
            </a:endParaRPr>
          </a:p>
        </p:txBody>
      </p:sp>
      <p:sp>
        <p:nvSpPr>
          <p:cNvPr id="22531" name="Rectangle 1"/>
          <p:cNvSpPr>
            <a:spLocks noTextEdit="1"/>
          </p:cNvSpPr>
          <p:nvPr>
            <p:ph type="sldImg"/>
          </p:nvPr>
        </p:nvSpPr>
        <p:spPr>
          <a:xfrm>
            <a:off x="3267075" y="509588"/>
            <a:ext cx="3397250" cy="2549525"/>
          </a:xfrm>
          <a:solidFill>
            <a:srgbClr val="FFFFFF"/>
          </a:solidFill>
          <a:ln w="9360" cap="sq">
            <a:miter lim="800000"/>
          </a:ln>
          <a:effectLst/>
        </p:spPr>
      </p:sp>
      <p:sp>
        <p:nvSpPr>
          <p:cNvPr id="22532" name="Rectangle 2"/>
          <p:cNvSpPr/>
          <p:nvPr>
            <p:ph type="body"/>
          </p:nvPr>
        </p:nvSpPr>
        <p:spPr>
          <a:xfrm>
            <a:off x="992188" y="3228975"/>
            <a:ext cx="7943850" cy="3059113"/>
          </a:xfrm>
          <a:noFill/>
          <a:ln w="9525">
            <a:noFill/>
            <a:miter lim="800000"/>
          </a:ln>
          <a:effectLst/>
        </p:spPr>
        <p:txBody>
          <a:bodyPr vert="horz" wrap="none" lIns="90000" tIns="46800" rIns="90000" bIns="46800" anchor="ctr" anchorCtr="0">
            <a:noAutofit/>
          </a:bodyPr>
          <a:lstStyle>
            <a:lvl1pPr marL="0" indent="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1pPr>
            <a:lvl2pPr marL="742950" indent="-28575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2pPr>
            <a:lvl3pPr marL="11430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3pPr>
            <a:lvl4pPr marL="16002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4pPr>
            <a:lvl5pPr marL="20574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5pPr>
          </a:lstStyle>
          <a:p/>
        </p:txBody>
      </p:sp>
    </p:spTree>
  </p:cSld>
  <p:clrMapOvr>
    <a:masterClrMapping/>
  </p:clrMapOvr>
</p:notes>
</file>

<file path=ppt/notesSlides/notesSlide10.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name="">
    <p:spTree>
      <p:nvGrpSpPr>
        <p:cNvPr id="1" name=""/>
        <p:cNvGrpSpPr/>
        <p:nvPr/>
      </p:nvGrpSpPr>
      <p:grpSpPr/>
      <p:sp>
        <p:nvSpPr>
          <p:cNvPr id="52226" name="Образ слайда 1"/>
          <p:cNvSpPr>
            <a:spLocks noGrp="1" noRot="1" noChangeAspect="1" noTextEdit="1"/>
          </p:cNvSpPr>
          <p:nvPr>
            <p:ph type="sldImg"/>
          </p:nvPr>
        </p:nvSpPr>
        <p:spPr>
          <a:xfrm>
            <a:off x="3267075" y="509588"/>
            <a:ext cx="3395663" cy="2547937"/>
          </a:xfrm>
          <a:noFill/>
          <a:ln w="9360" cap="sq">
            <a:miter lim="800000"/>
          </a:ln>
        </p:spPr>
      </p:sp>
      <p:sp>
        <p:nvSpPr>
          <p:cNvPr id="52227" name="Заметки 2"/>
          <p:cNvSpPr>
            <a:spLocks noGrp="1"/>
          </p:cNvSpPr>
          <p:nvPr>
            <p:ph type="body"/>
          </p:nvPr>
        </p:nvSpPr>
        <p:spPr>
          <a:xfrm>
            <a:off x="992188" y="3228975"/>
            <a:ext cx="7942262" cy="3057525"/>
          </a:xfrm>
          <a:prstGeom prst="rect">
            <a:avLst/>
          </a:prstGeom>
        </p:spPr>
        <p:txBody>
          <a:bodyPr vert="horz" wrap="square" lIns="90000" tIns="46800" rIns="90000" bIns="46800" numCol="1" anchor="t" anchorCtr="0" compatLnSpc="1">
            <a:prstTxWarp prst="textNoShape">
              <a:avLst/>
            </a:prstTxWarp>
            <a:noAutofit/>
          </a:bodyPr>
          <a:lstStyle>
            <a:lvl1pPr marL="0" indent="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1pPr>
            <a:lvl2pPr marL="742950" indent="-28575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2pPr>
            <a:lvl3pPr marL="11430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3pPr>
            <a:lvl4pPr marL="16002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4pPr>
            <a:lvl5pPr marL="20574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5pPr>
          </a:lstStyle>
          <a:p>
            <a:pPr lvl="0"/>
            <a:r>
              <a:rPr lang="ru-RU" altLang="en-US" i="1">
                <a:solidFill>
                  <a:schemeClr val="tx1"/>
                </a:solidFill>
                <a:latin typeface="Calibri" pitchFamily="34" charset="0"/>
              </a:rPr>
              <a:t>Диагноз «ВИЧ» не является поводом для отказа в трудоустройстве. Однако, есть ряд профессий, где этот нюанс будет иметь значение. К ним относятся все направления, где сотрудники непосредственно контактируют с кровью и другими биологическими жидкостями: медицина и лабораторное дело, вооруженные силы.</a:t>
            </a:r>
            <a:endParaRPr lang="ru-RU" altLang="en-US"/>
          </a:p>
        </p:txBody>
      </p:sp>
      <p:sp>
        <p:nvSpPr>
          <p:cNvPr id="52228" name="Номер слайда 3"/>
          <p:cNvSpPr>
            <a:spLocks noGrp="1"/>
          </p:cNvSpPr>
          <p:nvPr>
            <p:ph type="sldNum"/>
          </p:nvPr>
        </p:nvSpPr>
        <p:spPr>
          <a:xfrm>
            <a:off x="5622925" y="6456363"/>
            <a:ext cx="4302125" cy="338137"/>
          </a:xfrm>
          <a:prstGeom prst="rect">
            <a:avLst/>
          </a:prstGeom>
          <a:noFill/>
          <a:ln>
            <a:noFill/>
            <a:round/>
          </a:ln>
          <a:effectLst/>
        </p:spPr>
        <p:txBody>
          <a:bodyPr lIns="90000" tIns="46800" rIns="90000" bIns="46800" anchor="b" anchorCtr="0">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marL="215900" lvl="0" indent="-215900" algn="r" eaLnBrk="1">
              <a:buClr>
                <a:srgbClr val="000000"/>
              </a:buClr>
              <a:buSzPct val="45000"/>
              <a:buFont typeface="Wingdings" pitchFamily="2" charset="2"/>
              <a:tabLst>
                <a:tab pos="449262"/>
                <a:tab pos="898525"/>
                <a:tab pos="1347788"/>
                <a:tab pos="1797050"/>
                <a:tab pos="2246312"/>
                <a:tab pos="2695575"/>
                <a:tab pos="3144838"/>
                <a:tab pos="3594100"/>
                <a:tab pos="4043362"/>
              </a:tabLst>
            </a:pPr>
            <a:fld id="{DF128712-B083-4B74-9C95-73E25780B838}" type="slidenum">
              <a:rPr lang="ru-RU" altLang="ru-RU" sz="1200">
                <a:solidFill>
                  <a:srgbClr val="000000"/>
                </a:solidFill>
                <a:latin typeface="Times New Roman" pitchFamily="18" charset="0"/>
                <a:ea typeface="Tahoma" pitchFamily="34" charset="0"/>
              </a:rPr>
              <a:t>21</a:t>
            </a:fld>
            <a:endParaRPr lang="ru-RU" altLang="ru-RU" sz="1200">
              <a:solidFill>
                <a:srgbClr val="000000"/>
              </a:solidFill>
              <a:latin typeface="Times New Roman" pitchFamily="18" charset="0"/>
              <a:ea typeface="Tahoma"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name="">
    <p:bg>
      <p:bgPr>
        <a:solidFill>
          <a:srgbClr val="FFFFFF"/>
        </a:solidFill>
      </p:bgPr>
    </p:bg>
    <p:spTree>
      <p:nvGrpSpPr>
        <p:cNvPr id="1" name=""/>
        <p:cNvGrpSpPr/>
        <p:nvPr/>
      </p:nvGrpSpPr>
      <p:grpSpPr/>
      <p:sp>
        <p:nvSpPr>
          <p:cNvPr id="24578" name="Rectangle 7"/>
          <p:cNvSpPr>
            <a:spLocks noGrp="1"/>
          </p:cNvSpPr>
          <p:nvPr>
            <p:ph type="sldNum"/>
          </p:nvPr>
        </p:nvSpPr>
        <p:spPr>
          <a:xfrm>
            <a:off x="5622925" y="6456363"/>
            <a:ext cx="4302125" cy="338137"/>
          </a:xfrm>
          <a:prstGeom prst="rect">
            <a:avLst/>
          </a:prstGeom>
          <a:noFill/>
          <a:ln>
            <a:noFill/>
            <a:round/>
          </a:ln>
          <a:effectLst/>
        </p:spPr>
        <p:txBody>
          <a:bodyPr lIns="90000" tIns="46800" rIns="90000" bIns="46800" anchor="b" anchorCtr="0">
            <a:noAutofit/>
          </a:bodyPr>
          <a:lstStyle>
            <a:lvl1pPr marL="0" indent="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1pPr>
            <a:lvl2pPr marL="742950" indent="-28575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2pPr>
            <a:lvl3pPr marL="11430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3pPr>
            <a:lvl4pPr marL="16002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4pPr>
            <a:lvl5pPr marL="20574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5pPr>
          </a:lstStyle>
          <a:p>
            <a:pPr marL="215900" lvl="0" indent="-215900" algn="r" eaLnBrk="1">
              <a:spcBef>
                <a:spcPct val="0"/>
              </a:spcBef>
              <a:buSzPct val="45000"/>
              <a:buFont typeface="Wingdings" pitchFamily="2" charset="2"/>
              <a:tabLst>
                <a:tab pos="449262"/>
                <a:tab pos="898525"/>
                <a:tab pos="1347788"/>
                <a:tab pos="1797050"/>
                <a:tab pos="2246312"/>
                <a:tab pos="2695575"/>
                <a:tab pos="3144838"/>
                <a:tab pos="3594100"/>
                <a:tab pos="4043362"/>
              </a:tabLst>
            </a:pPr>
            <a:fld id="{F683A6EE-C8C8-418B-97EA-B6586B2CEFDC}" type="slidenum">
              <a:rPr lang="ru-RU" altLang="ru-RU">
                <a:ea typeface="Lucida Sans Unicode" pitchFamily="34" charset="0"/>
              </a:rPr>
              <a:t>2</a:t>
            </a:fld>
            <a:endParaRPr lang="ru-RU" altLang="ru-RU">
              <a:ea typeface="Lucida Sans Unicode" pitchFamily="34" charset="0"/>
            </a:endParaRPr>
          </a:p>
        </p:txBody>
      </p:sp>
      <p:sp>
        <p:nvSpPr>
          <p:cNvPr id="24579" name="Rectangle 1"/>
          <p:cNvSpPr>
            <a:spLocks noTextEdit="1"/>
          </p:cNvSpPr>
          <p:nvPr>
            <p:ph type="sldImg"/>
          </p:nvPr>
        </p:nvSpPr>
        <p:spPr>
          <a:xfrm>
            <a:off x="3267075" y="509588"/>
            <a:ext cx="3397250" cy="2549525"/>
          </a:xfrm>
          <a:solidFill>
            <a:srgbClr val="FFFFFF"/>
          </a:solidFill>
          <a:ln w="9360" cap="sq">
            <a:miter lim="800000"/>
          </a:ln>
          <a:effectLst/>
        </p:spPr>
      </p:sp>
      <p:sp>
        <p:nvSpPr>
          <p:cNvPr id="24580" name="Rectangle 2"/>
          <p:cNvSpPr/>
          <p:nvPr>
            <p:ph type="body"/>
          </p:nvPr>
        </p:nvSpPr>
        <p:spPr>
          <a:xfrm>
            <a:off x="992188" y="3228975"/>
            <a:ext cx="7943850" cy="3059113"/>
          </a:xfrm>
          <a:noFill/>
          <a:ln w="9525">
            <a:noFill/>
            <a:miter lim="800000"/>
          </a:ln>
          <a:effectLst/>
        </p:spPr>
        <p:txBody>
          <a:bodyPr vert="horz" wrap="none" lIns="90000" tIns="46800" rIns="90000" bIns="46800" anchor="ctr" anchorCtr="0">
            <a:noAutofit/>
          </a:bodyPr>
          <a:lstStyle>
            <a:lvl1pPr marL="0" indent="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1pPr>
            <a:lvl2pPr marL="742950" indent="-28575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2pPr>
            <a:lvl3pPr marL="11430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3pPr>
            <a:lvl4pPr marL="16002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4pPr>
            <a:lvl5pPr marL="20574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5pPr>
          </a:lstStyle>
          <a:p/>
        </p:txBody>
      </p:sp>
    </p:spTree>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name="">
    <p:bg>
      <p:bgPr>
        <a:solidFill>
          <a:srgbClr val="FFFFFF"/>
        </a:solidFill>
      </p:bgPr>
    </p:bg>
    <p:spTree>
      <p:nvGrpSpPr>
        <p:cNvPr id="1" name=""/>
        <p:cNvGrpSpPr/>
        <p:nvPr/>
      </p:nvGrpSpPr>
      <p:grpSpPr/>
      <p:sp>
        <p:nvSpPr>
          <p:cNvPr id="30722" name="Rectangle 7"/>
          <p:cNvSpPr>
            <a:spLocks noGrp="1"/>
          </p:cNvSpPr>
          <p:nvPr>
            <p:ph type="sldNum"/>
          </p:nvPr>
        </p:nvSpPr>
        <p:spPr>
          <a:xfrm>
            <a:off x="5622925" y="6456363"/>
            <a:ext cx="4302125" cy="338137"/>
          </a:xfrm>
          <a:prstGeom prst="rect">
            <a:avLst/>
          </a:prstGeom>
          <a:noFill/>
          <a:ln>
            <a:noFill/>
            <a:round/>
          </a:ln>
          <a:effectLst/>
        </p:spPr>
        <p:txBody>
          <a:bodyPr lIns="90000" tIns="46800" rIns="90000" bIns="46800" anchor="b" anchorCtr="0">
            <a:noAutofit/>
          </a:bodyPr>
          <a:lstStyle>
            <a:lvl1pPr marL="0" indent="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1pPr>
            <a:lvl2pPr marL="742950" indent="-28575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2pPr>
            <a:lvl3pPr marL="11430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3pPr>
            <a:lvl4pPr marL="16002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4pPr>
            <a:lvl5pPr marL="20574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5pPr>
          </a:lstStyle>
          <a:p>
            <a:pPr marL="215900" lvl="0" indent="-215900" algn="r" eaLnBrk="1">
              <a:spcBef>
                <a:spcPct val="0"/>
              </a:spcBef>
              <a:buSzPct val="45000"/>
              <a:buFont typeface="Wingdings" pitchFamily="2" charset="2"/>
              <a:tabLst>
                <a:tab pos="449262"/>
                <a:tab pos="898525"/>
                <a:tab pos="1347788"/>
                <a:tab pos="1797050"/>
                <a:tab pos="2246312"/>
                <a:tab pos="2695575"/>
                <a:tab pos="3144838"/>
                <a:tab pos="3594100"/>
                <a:tab pos="4043362"/>
              </a:tabLst>
            </a:pPr>
            <a:fld id="{BF3B6BB3-5B88-4DEA-95B7-C88BB80DD7BE}" type="slidenum">
              <a:rPr lang="ru-RU" altLang="ru-RU">
                <a:ea typeface="Lucida Sans Unicode" pitchFamily="34" charset="0"/>
              </a:rPr>
              <a:t>7</a:t>
            </a:fld>
            <a:endParaRPr lang="ru-RU" altLang="ru-RU">
              <a:ea typeface="Lucida Sans Unicode" pitchFamily="34" charset="0"/>
            </a:endParaRPr>
          </a:p>
        </p:txBody>
      </p:sp>
      <p:sp>
        <p:nvSpPr>
          <p:cNvPr id="30723" name="Rectangle 1"/>
          <p:cNvSpPr>
            <a:spLocks noTextEdit="1"/>
          </p:cNvSpPr>
          <p:nvPr>
            <p:ph type="sldImg"/>
          </p:nvPr>
        </p:nvSpPr>
        <p:spPr>
          <a:xfrm>
            <a:off x="3267075" y="509588"/>
            <a:ext cx="3397250" cy="2549525"/>
          </a:xfrm>
          <a:solidFill>
            <a:srgbClr val="FFFFFF"/>
          </a:solidFill>
          <a:ln w="9360" cap="sq">
            <a:miter lim="800000"/>
          </a:ln>
          <a:effectLst/>
        </p:spPr>
      </p:sp>
      <p:sp>
        <p:nvSpPr>
          <p:cNvPr id="30724" name="Rectangle 2"/>
          <p:cNvSpPr/>
          <p:nvPr>
            <p:ph type="body"/>
          </p:nvPr>
        </p:nvSpPr>
        <p:spPr>
          <a:xfrm>
            <a:off x="992188" y="3228975"/>
            <a:ext cx="7943850" cy="3059113"/>
          </a:xfrm>
          <a:noFill/>
          <a:ln w="9525">
            <a:noFill/>
            <a:miter lim="800000"/>
          </a:ln>
          <a:effectLst/>
        </p:spPr>
        <p:txBody>
          <a:bodyPr vert="horz" wrap="none" lIns="90000" tIns="46800" rIns="90000" bIns="46800" anchor="ctr" anchorCtr="0">
            <a:noAutofit/>
          </a:bodyPr>
          <a:lstStyle>
            <a:lvl1pPr marL="0" indent="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1pPr>
            <a:lvl2pPr marL="742950" indent="-28575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2pPr>
            <a:lvl3pPr marL="11430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3pPr>
            <a:lvl4pPr marL="16002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4pPr>
            <a:lvl5pPr marL="20574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5pPr>
          </a:lstStyle>
          <a:p/>
        </p:txBody>
      </p:sp>
    </p:spTree>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name="">
    <p:bg>
      <p:bgPr>
        <a:solidFill>
          <a:srgbClr val="FFFFFF"/>
        </a:solidFill>
      </p:bgPr>
    </p:bg>
    <p:spTree>
      <p:nvGrpSpPr>
        <p:cNvPr id="1" name=""/>
        <p:cNvGrpSpPr/>
        <p:nvPr/>
      </p:nvGrpSpPr>
      <p:grpSpPr/>
      <p:sp>
        <p:nvSpPr>
          <p:cNvPr id="32770" name="Rectangle 7"/>
          <p:cNvSpPr>
            <a:spLocks noGrp="1"/>
          </p:cNvSpPr>
          <p:nvPr>
            <p:ph type="sldNum"/>
          </p:nvPr>
        </p:nvSpPr>
        <p:spPr>
          <a:xfrm>
            <a:off x="5622925" y="6456363"/>
            <a:ext cx="4302125" cy="338137"/>
          </a:xfrm>
          <a:prstGeom prst="rect">
            <a:avLst/>
          </a:prstGeom>
          <a:noFill/>
          <a:ln>
            <a:noFill/>
            <a:round/>
          </a:ln>
          <a:effectLst/>
        </p:spPr>
        <p:txBody>
          <a:bodyPr lIns="90000" tIns="46800" rIns="90000" bIns="46800" anchor="b" anchorCtr="0">
            <a:noAutofit/>
          </a:bodyPr>
          <a:lstStyle>
            <a:lvl1pPr marL="0" indent="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1pPr>
            <a:lvl2pPr marL="742950" indent="-28575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2pPr>
            <a:lvl3pPr marL="11430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3pPr>
            <a:lvl4pPr marL="16002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4pPr>
            <a:lvl5pPr marL="20574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5pPr>
          </a:lstStyle>
          <a:p>
            <a:pPr marL="215900" lvl="0" indent="-215900" algn="r" eaLnBrk="1">
              <a:spcBef>
                <a:spcPct val="0"/>
              </a:spcBef>
              <a:buSzPct val="45000"/>
              <a:buFont typeface="Wingdings" pitchFamily="2" charset="2"/>
              <a:tabLst>
                <a:tab pos="449262"/>
                <a:tab pos="898525"/>
                <a:tab pos="1347788"/>
                <a:tab pos="1797050"/>
                <a:tab pos="2246312"/>
                <a:tab pos="2695575"/>
                <a:tab pos="3144838"/>
                <a:tab pos="3594100"/>
                <a:tab pos="4043362"/>
              </a:tabLst>
            </a:pPr>
            <a:fld id="{745E4A59-7BDE-4689-9190-1C2E0B75D077}" type="slidenum">
              <a:rPr lang="ru-RU" altLang="ru-RU">
                <a:ea typeface="Lucida Sans Unicode" pitchFamily="34" charset="0"/>
              </a:rPr>
              <a:t>8</a:t>
            </a:fld>
            <a:endParaRPr lang="ru-RU" altLang="ru-RU">
              <a:ea typeface="Lucida Sans Unicode" pitchFamily="34" charset="0"/>
            </a:endParaRPr>
          </a:p>
        </p:txBody>
      </p:sp>
      <p:sp>
        <p:nvSpPr>
          <p:cNvPr id="32771" name="Rectangle 1"/>
          <p:cNvSpPr>
            <a:spLocks noTextEdit="1"/>
          </p:cNvSpPr>
          <p:nvPr>
            <p:ph type="sldImg"/>
          </p:nvPr>
        </p:nvSpPr>
        <p:spPr>
          <a:xfrm>
            <a:off x="3267075" y="509588"/>
            <a:ext cx="3397250" cy="2549525"/>
          </a:xfrm>
          <a:solidFill>
            <a:srgbClr val="FFFFFF"/>
          </a:solidFill>
          <a:ln w="9360" cap="sq">
            <a:miter lim="800000"/>
          </a:ln>
          <a:effectLst/>
        </p:spPr>
      </p:sp>
      <p:sp>
        <p:nvSpPr>
          <p:cNvPr id="32772" name="Rectangle 2"/>
          <p:cNvSpPr/>
          <p:nvPr>
            <p:ph type="body"/>
          </p:nvPr>
        </p:nvSpPr>
        <p:spPr>
          <a:xfrm>
            <a:off x="992188" y="3228975"/>
            <a:ext cx="7943850" cy="3059113"/>
          </a:xfrm>
          <a:noFill/>
          <a:ln w="9525">
            <a:noFill/>
            <a:miter lim="800000"/>
          </a:ln>
          <a:effectLst/>
        </p:spPr>
        <p:txBody>
          <a:bodyPr vert="horz" wrap="none" lIns="90000" tIns="46800" rIns="90000" bIns="46800" anchor="ctr" anchorCtr="0">
            <a:noAutofit/>
          </a:bodyPr>
          <a:lstStyle>
            <a:lvl1pPr marL="0" indent="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1pPr>
            <a:lvl2pPr marL="742950" indent="-28575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2pPr>
            <a:lvl3pPr marL="11430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3pPr>
            <a:lvl4pPr marL="16002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4pPr>
            <a:lvl5pPr marL="20574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5pPr>
          </a:lstStyle>
          <a:p/>
        </p:txBody>
      </p:sp>
    </p:spTree>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name="">
    <p:bg>
      <p:bgPr>
        <a:solidFill>
          <a:srgbClr val="FFFFFF"/>
        </a:solidFill>
      </p:bgPr>
    </p:bg>
    <p:spTree>
      <p:nvGrpSpPr>
        <p:cNvPr id="1" name=""/>
        <p:cNvGrpSpPr/>
        <p:nvPr/>
      </p:nvGrpSpPr>
      <p:grpSpPr/>
      <p:sp>
        <p:nvSpPr>
          <p:cNvPr id="34818" name="Rectangle 7"/>
          <p:cNvSpPr>
            <a:spLocks noGrp="1"/>
          </p:cNvSpPr>
          <p:nvPr>
            <p:ph type="sldNum"/>
          </p:nvPr>
        </p:nvSpPr>
        <p:spPr>
          <a:xfrm>
            <a:off x="5622925" y="6456363"/>
            <a:ext cx="4302125" cy="338137"/>
          </a:xfrm>
          <a:prstGeom prst="rect">
            <a:avLst/>
          </a:prstGeom>
          <a:noFill/>
          <a:ln>
            <a:noFill/>
            <a:round/>
          </a:ln>
          <a:effectLst/>
        </p:spPr>
        <p:txBody>
          <a:bodyPr lIns="90000" tIns="46800" rIns="90000" bIns="46800" anchor="b" anchorCtr="0">
            <a:noAutofit/>
          </a:bodyPr>
          <a:lstStyle>
            <a:lvl1pPr marL="0" indent="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1pPr>
            <a:lvl2pPr marL="742950" indent="-28575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2pPr>
            <a:lvl3pPr marL="11430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3pPr>
            <a:lvl4pPr marL="16002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4pPr>
            <a:lvl5pPr marL="20574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5pPr>
          </a:lstStyle>
          <a:p>
            <a:pPr marL="215900" lvl="0" indent="-215900" algn="r" eaLnBrk="1">
              <a:spcBef>
                <a:spcPct val="0"/>
              </a:spcBef>
              <a:buSzPct val="45000"/>
              <a:buFont typeface="Wingdings" pitchFamily="2" charset="2"/>
              <a:tabLst>
                <a:tab pos="449262"/>
                <a:tab pos="898525"/>
                <a:tab pos="1347788"/>
                <a:tab pos="1797050"/>
                <a:tab pos="2246312"/>
                <a:tab pos="2695575"/>
                <a:tab pos="3144838"/>
                <a:tab pos="3594100"/>
                <a:tab pos="4043362"/>
              </a:tabLst>
            </a:pPr>
            <a:fld id="{DFFC1D8A-0A22-474D-9735-88F59E35977C}" type="slidenum">
              <a:rPr lang="ru-RU" altLang="ru-RU">
                <a:ea typeface="Lucida Sans Unicode" pitchFamily="34" charset="0"/>
              </a:rPr>
              <a:t>9</a:t>
            </a:fld>
            <a:endParaRPr lang="ru-RU" altLang="ru-RU">
              <a:ea typeface="Lucida Sans Unicode" pitchFamily="34" charset="0"/>
            </a:endParaRPr>
          </a:p>
        </p:txBody>
      </p:sp>
      <p:sp>
        <p:nvSpPr>
          <p:cNvPr id="34819" name="Rectangle 1"/>
          <p:cNvSpPr>
            <a:spLocks noTextEdit="1"/>
          </p:cNvSpPr>
          <p:nvPr>
            <p:ph type="sldImg"/>
          </p:nvPr>
        </p:nvSpPr>
        <p:spPr>
          <a:xfrm>
            <a:off x="3267075" y="509588"/>
            <a:ext cx="3397250" cy="2549525"/>
          </a:xfrm>
          <a:solidFill>
            <a:srgbClr val="FFFFFF"/>
          </a:solidFill>
          <a:ln w="9360" cap="sq">
            <a:miter lim="800000"/>
          </a:ln>
          <a:effectLst/>
        </p:spPr>
      </p:sp>
      <p:sp>
        <p:nvSpPr>
          <p:cNvPr id="34820" name="Rectangle 2"/>
          <p:cNvSpPr/>
          <p:nvPr>
            <p:ph type="body"/>
          </p:nvPr>
        </p:nvSpPr>
        <p:spPr>
          <a:xfrm>
            <a:off x="992188" y="3228975"/>
            <a:ext cx="7943850" cy="3059113"/>
          </a:xfrm>
          <a:noFill/>
          <a:ln w="9525">
            <a:noFill/>
            <a:miter lim="800000"/>
          </a:ln>
          <a:effectLst/>
        </p:spPr>
        <p:txBody>
          <a:bodyPr vert="horz" wrap="none" lIns="90000" tIns="46800" rIns="90000" bIns="46800" anchor="ctr" anchorCtr="0">
            <a:noAutofit/>
          </a:bodyPr>
          <a:lstStyle>
            <a:lvl1pPr marL="0" indent="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1pPr>
            <a:lvl2pPr marL="742950" indent="-28575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2pPr>
            <a:lvl3pPr marL="11430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3pPr>
            <a:lvl4pPr marL="16002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4pPr>
            <a:lvl5pPr marL="20574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5pPr>
          </a:lstStyle>
          <a:p/>
        </p:txBody>
      </p:sp>
    </p:spTree>
  </p:cSld>
  <p:clrMapOvr>
    <a:masterClrMapping/>
  </p:clrMapOvr>
</p:notes>
</file>

<file path=ppt/notesSlides/notesSlide6.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name="">
    <p:bg>
      <p:bgPr>
        <a:solidFill>
          <a:srgbClr val="FFFFFF"/>
        </a:solidFill>
      </p:bgPr>
    </p:bg>
    <p:spTree>
      <p:nvGrpSpPr>
        <p:cNvPr id="1" name=""/>
        <p:cNvGrpSpPr/>
        <p:nvPr/>
      </p:nvGrpSpPr>
      <p:grpSpPr/>
      <p:sp>
        <p:nvSpPr>
          <p:cNvPr id="37890" name="Rectangle 7"/>
          <p:cNvSpPr>
            <a:spLocks noGrp="1"/>
          </p:cNvSpPr>
          <p:nvPr>
            <p:ph type="sldNum"/>
          </p:nvPr>
        </p:nvSpPr>
        <p:spPr>
          <a:xfrm>
            <a:off x="5622925" y="6456363"/>
            <a:ext cx="4302125" cy="338137"/>
          </a:xfrm>
          <a:prstGeom prst="rect">
            <a:avLst/>
          </a:prstGeom>
          <a:noFill/>
          <a:ln>
            <a:noFill/>
            <a:round/>
          </a:ln>
          <a:effectLst/>
        </p:spPr>
        <p:txBody>
          <a:bodyPr lIns="90000" tIns="46800" rIns="90000" bIns="46800" anchor="b" anchorCtr="0">
            <a:noAutofit/>
          </a:bodyPr>
          <a:lstStyle>
            <a:lvl1pPr marL="0" indent="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1pPr>
            <a:lvl2pPr marL="742950" indent="-28575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2pPr>
            <a:lvl3pPr marL="11430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3pPr>
            <a:lvl4pPr marL="16002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4pPr>
            <a:lvl5pPr marL="20574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5pPr>
          </a:lstStyle>
          <a:p>
            <a:pPr marL="215900" lvl="0" indent="-215900" algn="r" eaLnBrk="1">
              <a:spcBef>
                <a:spcPct val="0"/>
              </a:spcBef>
              <a:buSzPct val="45000"/>
              <a:buFont typeface="Wingdings" pitchFamily="2" charset="2"/>
              <a:tabLst>
                <a:tab pos="449262"/>
                <a:tab pos="898525"/>
                <a:tab pos="1347788"/>
                <a:tab pos="1797050"/>
                <a:tab pos="2246312"/>
                <a:tab pos="2695575"/>
                <a:tab pos="3144838"/>
                <a:tab pos="3594100"/>
                <a:tab pos="4043362"/>
              </a:tabLst>
            </a:pPr>
            <a:fld id="{FFDB2A50-B122-499B-A036-2845405D1941}" type="slidenum">
              <a:rPr lang="ru-RU" altLang="ru-RU">
                <a:ea typeface="Lucida Sans Unicode" pitchFamily="34" charset="0"/>
              </a:rPr>
              <a:t>11</a:t>
            </a:fld>
            <a:endParaRPr lang="ru-RU" altLang="ru-RU">
              <a:ea typeface="Lucida Sans Unicode" pitchFamily="34" charset="0"/>
            </a:endParaRPr>
          </a:p>
        </p:txBody>
      </p:sp>
      <p:sp>
        <p:nvSpPr>
          <p:cNvPr id="37891" name="Rectangle 1"/>
          <p:cNvSpPr>
            <a:spLocks noTextEdit="1"/>
          </p:cNvSpPr>
          <p:nvPr>
            <p:ph type="sldImg"/>
          </p:nvPr>
        </p:nvSpPr>
        <p:spPr>
          <a:xfrm>
            <a:off x="3267075" y="509588"/>
            <a:ext cx="3397250" cy="2549525"/>
          </a:xfrm>
          <a:solidFill>
            <a:srgbClr val="FFFFFF"/>
          </a:solidFill>
          <a:ln w="9360" cap="sq">
            <a:miter lim="800000"/>
          </a:ln>
          <a:effectLst/>
        </p:spPr>
      </p:sp>
      <p:sp>
        <p:nvSpPr>
          <p:cNvPr id="37892" name="Rectangle 2"/>
          <p:cNvSpPr/>
          <p:nvPr>
            <p:ph type="body"/>
          </p:nvPr>
        </p:nvSpPr>
        <p:spPr>
          <a:xfrm>
            <a:off x="992188" y="3228975"/>
            <a:ext cx="7943850" cy="3059113"/>
          </a:xfrm>
          <a:noFill/>
          <a:ln w="9525">
            <a:noFill/>
            <a:miter lim="800000"/>
          </a:ln>
          <a:effectLst/>
        </p:spPr>
        <p:txBody>
          <a:bodyPr vert="horz" wrap="none" lIns="90000" tIns="46800" rIns="90000" bIns="46800" anchor="ctr" anchorCtr="0">
            <a:noAutofit/>
          </a:bodyPr>
          <a:lstStyle>
            <a:lvl1pPr marL="0" indent="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1pPr>
            <a:lvl2pPr marL="742950" indent="-28575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2pPr>
            <a:lvl3pPr marL="11430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3pPr>
            <a:lvl4pPr marL="16002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4pPr>
            <a:lvl5pPr marL="20574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5pPr>
          </a:lstStyle>
          <a:p/>
        </p:txBody>
      </p:sp>
    </p:spTree>
  </p:cSld>
  <p:clrMapOvr>
    <a:masterClrMapping/>
  </p:clrMapOvr>
</p:notes>
</file>

<file path=ppt/notesSlides/notesSlide7.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name="">
    <p:bg>
      <p:bgPr>
        <a:solidFill>
          <a:srgbClr val="FFFFFF"/>
        </a:solidFill>
      </p:bgPr>
    </p:bg>
    <p:spTree>
      <p:nvGrpSpPr>
        <p:cNvPr id="1" name=""/>
        <p:cNvGrpSpPr/>
        <p:nvPr/>
      </p:nvGrpSpPr>
      <p:grpSpPr/>
      <p:sp>
        <p:nvSpPr>
          <p:cNvPr id="39938" name="Rectangle 7"/>
          <p:cNvSpPr>
            <a:spLocks noGrp="1"/>
          </p:cNvSpPr>
          <p:nvPr>
            <p:ph type="sldNum"/>
          </p:nvPr>
        </p:nvSpPr>
        <p:spPr>
          <a:xfrm>
            <a:off x="5622925" y="6456363"/>
            <a:ext cx="4302125" cy="338137"/>
          </a:xfrm>
          <a:prstGeom prst="rect">
            <a:avLst/>
          </a:prstGeom>
          <a:noFill/>
          <a:ln>
            <a:noFill/>
            <a:round/>
          </a:ln>
          <a:effectLst/>
        </p:spPr>
        <p:txBody>
          <a:bodyPr lIns="90000" tIns="46800" rIns="90000" bIns="46800" anchor="b" anchorCtr="0">
            <a:noAutofit/>
          </a:bodyPr>
          <a:lstStyle>
            <a:lvl1pPr marL="0" indent="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1pPr>
            <a:lvl2pPr marL="742950" indent="-28575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2pPr>
            <a:lvl3pPr marL="11430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3pPr>
            <a:lvl4pPr marL="16002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4pPr>
            <a:lvl5pPr marL="20574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5pPr>
          </a:lstStyle>
          <a:p>
            <a:pPr marL="215900" lvl="0" indent="-215900" algn="r" eaLnBrk="1">
              <a:spcBef>
                <a:spcPct val="0"/>
              </a:spcBef>
              <a:buSzPct val="45000"/>
              <a:buFont typeface="Wingdings" pitchFamily="2" charset="2"/>
              <a:tabLst>
                <a:tab pos="449262"/>
                <a:tab pos="898525"/>
                <a:tab pos="1347788"/>
                <a:tab pos="1797050"/>
                <a:tab pos="2246312"/>
                <a:tab pos="2695575"/>
                <a:tab pos="3144838"/>
                <a:tab pos="3594100"/>
                <a:tab pos="4043362"/>
              </a:tabLst>
            </a:pPr>
            <a:fld id="{36FA9D8C-17CD-4D0B-96A4-F53EFC024F02}" type="slidenum">
              <a:rPr lang="ru-RU" altLang="ru-RU">
                <a:ea typeface="Lucida Sans Unicode" pitchFamily="34" charset="0"/>
              </a:rPr>
              <a:t>12</a:t>
            </a:fld>
            <a:endParaRPr lang="ru-RU" altLang="ru-RU">
              <a:ea typeface="Lucida Sans Unicode" pitchFamily="34" charset="0"/>
            </a:endParaRPr>
          </a:p>
        </p:txBody>
      </p:sp>
      <p:sp>
        <p:nvSpPr>
          <p:cNvPr id="39939" name="Rectangle 1"/>
          <p:cNvSpPr>
            <a:spLocks noTextEdit="1"/>
          </p:cNvSpPr>
          <p:nvPr>
            <p:ph type="sldImg"/>
          </p:nvPr>
        </p:nvSpPr>
        <p:spPr>
          <a:xfrm>
            <a:off x="3267075" y="509588"/>
            <a:ext cx="3397250" cy="2549525"/>
          </a:xfrm>
          <a:solidFill>
            <a:srgbClr val="FFFFFF"/>
          </a:solidFill>
          <a:ln w="9360" cap="sq">
            <a:miter lim="800000"/>
          </a:ln>
          <a:effectLst/>
        </p:spPr>
      </p:sp>
      <p:sp>
        <p:nvSpPr>
          <p:cNvPr id="39940" name="Text Box 2"/>
          <p:cNvSpPr/>
          <p:nvPr/>
        </p:nvSpPr>
        <p:spPr>
          <a:xfrm>
            <a:off x="992188" y="3228975"/>
            <a:ext cx="7943850" cy="3059113"/>
          </a:xfrm>
          <a:prstGeom prst="rect">
            <a:avLst/>
          </a:prstGeom>
          <a:noFill/>
          <a:ln>
            <a:noFill/>
            <a:round/>
          </a:ln>
          <a:effectLst/>
        </p:spPr>
        <p:txBody>
          <a:bodyPr>
            <a:noAutofit/>
          </a:bodyPr>
          <a:lstStyle>
            <a:lvl1pPr marL="0" indent="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1pPr>
            <a:lvl2pPr marL="742950" indent="-28575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2pPr>
            <a:lvl3pPr marL="11430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3pPr>
            <a:lvl4pPr marL="16002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4pPr>
            <a:lvl5pPr marL="20574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5pPr>
          </a:lstStyle>
          <a:p>
            <a:pPr marL="0" lvl="0" indent="0">
              <a:spcBef>
                <a:spcPts val="450"/>
              </a:spcBef>
              <a:buClrTx/>
              <a:buFontTx/>
              <a:tabLst>
                <a:tab pos="0"/>
                <a:tab pos="911225"/>
                <a:tab pos="1824038"/>
                <a:tab pos="2736850"/>
                <a:tab pos="3649662"/>
                <a:tab pos="4562475"/>
                <a:tab pos="5475288"/>
                <a:tab pos="6388100"/>
                <a:tab pos="7300912"/>
                <a:tab pos="8213725"/>
                <a:tab pos="9126538"/>
                <a:tab pos="10039350"/>
                <a:tab pos="10952162"/>
              </a:tabLst>
            </a:pPr>
            <a:r>
              <a:rPr lang="ru-RU" altLang="ru-RU">
                <a:latin typeface="Calibri" pitchFamily="34" charset="0"/>
                <a:ea typeface="Lucida Sans Unicode" pitchFamily="34" charset="0"/>
              </a:rPr>
              <a:t>Современное состояние заболеваемости ВИЧ-инфекцией вызывает необходимость разработки Государственной стратегии противодействия распространению ВИЧ-инфекции в Российской Федерации на период до 2020 года (Стратегия)</a:t>
            </a:r>
            <a:endParaRPr lang="ru-RU" altLang="ru-RU">
              <a:latin typeface="Calibri" pitchFamily="34" charset="0"/>
              <a:ea typeface="Lucida Sans Unicode" pitchFamily="34" charset="0"/>
            </a:endParaRPr>
          </a:p>
          <a:p>
            <a:pPr marL="0" lvl="0" indent="0">
              <a:spcBef>
                <a:spcPts val="600"/>
              </a:spcBef>
              <a:buClrTx/>
              <a:buFontTx/>
              <a:tabLst>
                <a:tab pos="0"/>
                <a:tab pos="911225"/>
                <a:tab pos="1824038"/>
                <a:tab pos="2736850"/>
                <a:tab pos="3649662"/>
                <a:tab pos="4562475"/>
                <a:tab pos="5475288"/>
                <a:tab pos="6388100"/>
                <a:tab pos="7300912"/>
                <a:tab pos="8213725"/>
                <a:tab pos="9126538"/>
                <a:tab pos="10039350"/>
                <a:tab pos="10952162"/>
              </a:tabLst>
            </a:pPr>
            <a:r>
              <a:rPr lang="ru-RU" altLang="ru-RU" sz="1600">
                <a:solidFill>
                  <a:srgbClr val="003366"/>
                </a:solidFill>
                <a:latin typeface="Arial" pitchFamily="34" charset="0"/>
                <a:ea typeface="Lucida Sans Unicode" pitchFamily="34" charset="0"/>
              </a:rPr>
              <a:t>Нормативно-правовая база Стратегии включает блок ФЗ, приказов МЗ, СП, СанПиН</a:t>
            </a:r>
            <a:endParaRPr lang="ru-RU" altLang="ru-RU" sz="1600">
              <a:solidFill>
                <a:srgbClr val="003366"/>
              </a:solidFill>
              <a:latin typeface="Arial" pitchFamily="34" charset="0"/>
              <a:ea typeface="Lucida Sans Unicode" pitchFamily="34" charset="0"/>
            </a:endParaRPr>
          </a:p>
        </p:txBody>
      </p:sp>
      <p:sp>
        <p:nvSpPr>
          <p:cNvPr id="39941" name="Text Box 3"/>
          <p:cNvSpPr/>
          <p:nvPr/>
        </p:nvSpPr>
        <p:spPr>
          <a:xfrm>
            <a:off x="5622925" y="6456363"/>
            <a:ext cx="4303713" cy="339725"/>
          </a:xfrm>
          <a:prstGeom prst="rect">
            <a:avLst/>
          </a:prstGeom>
          <a:noFill/>
          <a:ln>
            <a:noFill/>
            <a:round/>
          </a:ln>
          <a:effectLst/>
        </p:spPr>
        <p:txBody>
          <a:bodyPr lIns="90000" tIns="46800" rIns="90000" bIns="46800" anchor="b" anchorCtr="0">
            <a:noAutofit/>
          </a:bodyPr>
          <a:lstStyle>
            <a:lvl1pPr marL="0" indent="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1pPr>
            <a:lvl2pPr marL="742950" indent="-28575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2pPr>
            <a:lvl3pPr marL="11430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3pPr>
            <a:lvl4pPr marL="16002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4pPr>
            <a:lvl5pPr marL="20574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5pPr>
          </a:lstStyle>
          <a:p>
            <a:pPr marL="0" lvl="0" indent="0" algn="r">
              <a:spcBef>
                <a:spcPct val="0"/>
              </a:spcBef>
              <a:buClrTx/>
              <a:buFontTx/>
              <a:tabLst>
                <a:tab pos="0"/>
                <a:tab pos="914400"/>
                <a:tab pos="1828800"/>
                <a:tab pos="2743200"/>
                <a:tab pos="3657600"/>
                <a:tab pos="4572000"/>
                <a:tab pos="5486400"/>
                <a:tab pos="6400800"/>
                <a:tab pos="7315200"/>
                <a:tab pos="8229600"/>
                <a:tab pos="9144000"/>
                <a:tab pos="10058400"/>
              </a:tabLst>
            </a:pPr>
            <a:fld id="{5FC08EB7-28E6-4F58-AFC3-7C3BCFBD1EBD}" type="slidenum">
              <a:rPr lang="ru-RU" altLang="ru-RU">
                <a:latin typeface="Arial" pitchFamily="34" charset="0"/>
                <a:ea typeface="Lucida Sans Unicode" pitchFamily="34" charset="0"/>
              </a:rPr>
              <a:t>12</a:t>
            </a:fld>
            <a:endParaRPr lang="ru-RU" altLang="ru-RU">
              <a:latin typeface="Arial" pitchFamily="34" charset="0"/>
              <a:ea typeface="Lucida Sans Unicode"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name="">
    <p:spTree>
      <p:nvGrpSpPr>
        <p:cNvPr id="1" name=""/>
        <p:cNvGrpSpPr/>
        <p:nvPr/>
      </p:nvGrpSpPr>
      <p:grpSpPr/>
      <p:sp>
        <p:nvSpPr>
          <p:cNvPr id="47106" name="Образ слайда 1"/>
          <p:cNvSpPr>
            <a:spLocks noGrp="1" noRot="1" noChangeAspect="1" noTextEdit="1"/>
          </p:cNvSpPr>
          <p:nvPr>
            <p:ph type="sldImg"/>
          </p:nvPr>
        </p:nvSpPr>
        <p:spPr>
          <a:xfrm>
            <a:off x="3267075" y="509588"/>
            <a:ext cx="3395663" cy="2547937"/>
          </a:xfrm>
          <a:noFill/>
          <a:ln w="9360" cap="sq">
            <a:miter lim="800000"/>
          </a:ln>
        </p:spPr>
      </p:sp>
      <p:sp>
        <p:nvSpPr>
          <p:cNvPr id="47107" name="Заметки 2"/>
          <p:cNvSpPr>
            <a:spLocks noGrp="1"/>
          </p:cNvSpPr>
          <p:nvPr>
            <p:ph type="body"/>
          </p:nvPr>
        </p:nvSpPr>
        <p:spPr>
          <a:xfrm>
            <a:off x="992188" y="3228975"/>
            <a:ext cx="7942262" cy="3057525"/>
          </a:xfrm>
          <a:prstGeom prst="rect">
            <a:avLst/>
          </a:prstGeom>
        </p:spPr>
        <p:txBody>
          <a:bodyPr vert="horz" wrap="square" lIns="90000" tIns="46800" rIns="90000" bIns="46800" numCol="1" anchor="t" anchorCtr="0" compatLnSpc="1">
            <a:prstTxWarp prst="textNoShape">
              <a:avLst/>
            </a:prstTxWarp>
            <a:noAutofit/>
          </a:bodyPr>
          <a:lstStyle>
            <a:lvl1pPr marL="0" indent="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1pPr>
            <a:lvl2pPr marL="742950" indent="-28575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2pPr>
            <a:lvl3pPr marL="11430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3pPr>
            <a:lvl4pPr marL="16002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4pPr>
            <a:lvl5pPr marL="20574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5pPr>
          </a:lstStyle>
          <a:p>
            <a:pPr lvl="0"/>
            <a:r>
              <a:rPr lang="ru-RU" altLang="en-US">
                <a:solidFill>
                  <a:schemeClr val="tx1"/>
                </a:solidFill>
                <a:latin typeface="Calibri" pitchFamily="34" charset="0"/>
              </a:rPr>
              <a:t>Если жить здоровой жизнью, соблюдать все меры профилактики и избегать рискованных ситуаций, риски заразиться данной патологией сводятся к минимуму. </a:t>
            </a:r>
            <a:endParaRPr lang="ru-RU" altLang="en-US"/>
          </a:p>
        </p:txBody>
      </p:sp>
      <p:sp>
        <p:nvSpPr>
          <p:cNvPr id="47108" name="Номер слайда 3"/>
          <p:cNvSpPr>
            <a:spLocks noGrp="1"/>
          </p:cNvSpPr>
          <p:nvPr>
            <p:ph type="sldNum"/>
          </p:nvPr>
        </p:nvSpPr>
        <p:spPr>
          <a:xfrm>
            <a:off x="5622925" y="6456363"/>
            <a:ext cx="4302125" cy="338137"/>
          </a:xfrm>
          <a:prstGeom prst="rect">
            <a:avLst/>
          </a:prstGeom>
          <a:noFill/>
          <a:ln>
            <a:noFill/>
            <a:round/>
          </a:ln>
          <a:effectLst/>
        </p:spPr>
        <p:txBody>
          <a:bodyPr lIns="90000" tIns="46800" rIns="90000" bIns="46800" anchor="b" anchorCtr="0">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marL="215900" lvl="0" indent="-215900" algn="r" eaLnBrk="1">
              <a:buClr>
                <a:srgbClr val="000000"/>
              </a:buClr>
              <a:buSzPct val="45000"/>
              <a:buFont typeface="Wingdings" pitchFamily="2" charset="2"/>
              <a:tabLst>
                <a:tab pos="449262"/>
                <a:tab pos="898525"/>
                <a:tab pos="1347788"/>
                <a:tab pos="1797050"/>
                <a:tab pos="2246312"/>
                <a:tab pos="2695575"/>
                <a:tab pos="3144838"/>
                <a:tab pos="3594100"/>
                <a:tab pos="4043362"/>
              </a:tabLst>
            </a:pPr>
            <a:fld id="{C5554206-B8CB-4B27-8768-C7479B20AB48}" type="slidenum">
              <a:rPr lang="ru-RU" altLang="ru-RU" sz="1200">
                <a:solidFill>
                  <a:srgbClr val="000000"/>
                </a:solidFill>
                <a:latin typeface="Times New Roman" pitchFamily="18" charset="0"/>
                <a:ea typeface="Tahoma" pitchFamily="34" charset="0"/>
              </a:rPr>
              <a:t>18</a:t>
            </a:fld>
            <a:endParaRPr lang="ru-RU" altLang="ru-RU" sz="1200">
              <a:solidFill>
                <a:srgbClr val="000000"/>
              </a:solidFill>
              <a:latin typeface="Times New Roman" pitchFamily="18" charset="0"/>
              <a:ea typeface="Tahoma"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name="">
    <p:bg>
      <p:bgPr>
        <a:solidFill>
          <a:srgbClr val="FFFFFF"/>
        </a:solidFill>
      </p:bgPr>
    </p:bg>
    <p:spTree>
      <p:nvGrpSpPr>
        <p:cNvPr id="1" name=""/>
        <p:cNvGrpSpPr/>
        <p:nvPr/>
      </p:nvGrpSpPr>
      <p:grpSpPr/>
      <p:sp>
        <p:nvSpPr>
          <p:cNvPr id="50178" name="Rectangle 7"/>
          <p:cNvSpPr>
            <a:spLocks noGrp="1"/>
          </p:cNvSpPr>
          <p:nvPr>
            <p:ph type="sldNum"/>
          </p:nvPr>
        </p:nvSpPr>
        <p:spPr>
          <a:xfrm>
            <a:off x="5622925" y="6456363"/>
            <a:ext cx="4302125" cy="338137"/>
          </a:xfrm>
          <a:prstGeom prst="rect">
            <a:avLst/>
          </a:prstGeom>
          <a:noFill/>
          <a:ln>
            <a:noFill/>
            <a:round/>
          </a:ln>
          <a:effectLst/>
        </p:spPr>
        <p:txBody>
          <a:bodyPr lIns="90000" tIns="46800" rIns="90000" bIns="46800" anchor="b" anchorCtr="0">
            <a:noAutofit/>
          </a:bodyPr>
          <a:lstStyle>
            <a:lvl1pPr marL="0" indent="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1pPr>
            <a:lvl2pPr marL="742950" indent="-28575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2pPr>
            <a:lvl3pPr marL="11430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3pPr>
            <a:lvl4pPr marL="16002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4pPr>
            <a:lvl5pPr marL="20574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5pPr>
          </a:lstStyle>
          <a:p>
            <a:pPr marL="215900" lvl="0" indent="-215900" algn="r" eaLnBrk="1">
              <a:spcBef>
                <a:spcPct val="0"/>
              </a:spcBef>
              <a:buSzPct val="45000"/>
              <a:buFont typeface="Wingdings" pitchFamily="2" charset="2"/>
              <a:tabLst>
                <a:tab pos="449262"/>
                <a:tab pos="898525"/>
                <a:tab pos="1347788"/>
                <a:tab pos="1797050"/>
                <a:tab pos="2246312"/>
                <a:tab pos="2695575"/>
                <a:tab pos="3144838"/>
                <a:tab pos="3594100"/>
                <a:tab pos="4043362"/>
              </a:tabLst>
            </a:pPr>
            <a:fld id="{F9557851-CE8B-4DDC-9EE7-4C2D822B8EE2}" type="slidenum">
              <a:rPr lang="ru-RU" altLang="ru-RU">
                <a:ea typeface="Lucida Sans Unicode" pitchFamily="34" charset="0"/>
              </a:rPr>
              <a:t>20</a:t>
            </a:fld>
            <a:endParaRPr lang="ru-RU" altLang="ru-RU">
              <a:ea typeface="Lucida Sans Unicode" pitchFamily="34" charset="0"/>
            </a:endParaRPr>
          </a:p>
        </p:txBody>
      </p:sp>
      <p:sp>
        <p:nvSpPr>
          <p:cNvPr id="50179" name="Rectangle 1"/>
          <p:cNvSpPr>
            <a:spLocks noTextEdit="1"/>
          </p:cNvSpPr>
          <p:nvPr>
            <p:ph type="sldImg"/>
          </p:nvPr>
        </p:nvSpPr>
        <p:spPr>
          <a:xfrm>
            <a:off x="3267075" y="509588"/>
            <a:ext cx="3397250" cy="2549525"/>
          </a:xfrm>
          <a:solidFill>
            <a:srgbClr val="FFFFFF"/>
          </a:solidFill>
          <a:ln w="9360" cap="sq">
            <a:miter lim="800000"/>
          </a:ln>
          <a:effectLst/>
        </p:spPr>
      </p:sp>
      <p:sp>
        <p:nvSpPr>
          <p:cNvPr id="50180" name="Text Box 2"/>
          <p:cNvSpPr/>
          <p:nvPr/>
        </p:nvSpPr>
        <p:spPr>
          <a:xfrm>
            <a:off x="992188" y="3228975"/>
            <a:ext cx="7943850" cy="3059113"/>
          </a:xfrm>
          <a:prstGeom prst="rect">
            <a:avLst/>
          </a:prstGeom>
          <a:noFill/>
          <a:ln>
            <a:noFill/>
            <a:round/>
          </a:ln>
          <a:effectLst/>
        </p:spPr>
        <p:txBody>
          <a:bodyPr>
            <a:noAutofit/>
          </a:bodyPr>
          <a:lstStyle>
            <a:lvl1pPr marL="0" indent="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1pPr>
            <a:lvl2pPr marL="742950" indent="-28575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2pPr>
            <a:lvl3pPr marL="11430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3pPr>
            <a:lvl4pPr marL="16002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4pPr>
            <a:lvl5pPr marL="20574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5pPr>
          </a:lstStyle>
          <a:p>
            <a:pPr marL="0" lvl="0" indent="0">
              <a:spcBef>
                <a:spcPts val="450"/>
              </a:spcBef>
              <a:buClrTx/>
              <a:buFontTx/>
              <a:tabLst>
                <a:tab pos="0"/>
                <a:tab pos="911225"/>
                <a:tab pos="1824038"/>
                <a:tab pos="2736850"/>
                <a:tab pos="3649662"/>
                <a:tab pos="4562475"/>
                <a:tab pos="5475288"/>
                <a:tab pos="6388100"/>
                <a:tab pos="7300912"/>
                <a:tab pos="8213725"/>
                <a:tab pos="9126538"/>
                <a:tab pos="10039350"/>
                <a:tab pos="10952162"/>
              </a:tabLst>
            </a:pPr>
            <a:r>
              <a:rPr lang="ru-RU" altLang="ru-RU">
                <a:latin typeface="Calibri" pitchFamily="34" charset="0"/>
                <a:ea typeface="Lucida Sans Unicode" pitchFamily="34" charset="0"/>
              </a:rPr>
              <a:t>Современное состояние заболеваемости ВИЧ-инфекцией вызывает необходимость разработки Государственной стратегии противодействия распространению ВИЧ-инфекции в Российской Федерации на период до 2020 года (Стратегия)</a:t>
            </a:r>
            <a:endParaRPr lang="ru-RU" altLang="ru-RU">
              <a:latin typeface="Calibri" pitchFamily="34" charset="0"/>
              <a:ea typeface="Lucida Sans Unicode" pitchFamily="34" charset="0"/>
            </a:endParaRPr>
          </a:p>
          <a:p>
            <a:pPr marL="0" lvl="0" indent="0">
              <a:spcBef>
                <a:spcPts val="600"/>
              </a:spcBef>
              <a:buClrTx/>
              <a:buFontTx/>
              <a:tabLst>
                <a:tab pos="0"/>
                <a:tab pos="911225"/>
                <a:tab pos="1824038"/>
                <a:tab pos="2736850"/>
                <a:tab pos="3649662"/>
                <a:tab pos="4562475"/>
                <a:tab pos="5475288"/>
                <a:tab pos="6388100"/>
                <a:tab pos="7300912"/>
                <a:tab pos="8213725"/>
                <a:tab pos="9126538"/>
                <a:tab pos="10039350"/>
                <a:tab pos="10952162"/>
              </a:tabLst>
            </a:pPr>
            <a:r>
              <a:rPr lang="ru-RU" altLang="ru-RU" sz="1600">
                <a:solidFill>
                  <a:srgbClr val="003366"/>
                </a:solidFill>
                <a:latin typeface="Arial" pitchFamily="34" charset="0"/>
                <a:ea typeface="Lucida Sans Unicode" pitchFamily="34" charset="0"/>
              </a:rPr>
              <a:t>Нормативно-правовая база Стратегии включает блок ФЗ, приказов МЗ, СП, СанПиН</a:t>
            </a:r>
            <a:endParaRPr lang="ru-RU" altLang="ru-RU" sz="1600">
              <a:solidFill>
                <a:srgbClr val="003366"/>
              </a:solidFill>
              <a:latin typeface="Arial" pitchFamily="34" charset="0"/>
              <a:ea typeface="Lucida Sans Unicode" pitchFamily="34" charset="0"/>
            </a:endParaRPr>
          </a:p>
        </p:txBody>
      </p:sp>
      <p:sp>
        <p:nvSpPr>
          <p:cNvPr id="50181" name="Text Box 3"/>
          <p:cNvSpPr/>
          <p:nvPr/>
        </p:nvSpPr>
        <p:spPr>
          <a:xfrm>
            <a:off x="5622925" y="6456363"/>
            <a:ext cx="4303713" cy="339725"/>
          </a:xfrm>
          <a:prstGeom prst="rect">
            <a:avLst/>
          </a:prstGeom>
          <a:noFill/>
          <a:ln>
            <a:noFill/>
            <a:round/>
          </a:ln>
          <a:effectLst/>
        </p:spPr>
        <p:txBody>
          <a:bodyPr lIns="90000" tIns="46800" rIns="90000" bIns="46800" anchor="b" anchorCtr="0">
            <a:noAutofit/>
          </a:bodyPr>
          <a:lstStyle>
            <a:lvl1pPr marL="0" indent="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1pPr>
            <a:lvl2pPr marL="742950" indent="-28575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2pPr>
            <a:lvl3pPr marL="11430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3pPr>
            <a:lvl4pPr marL="16002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4pPr>
            <a:lvl5pPr marL="2057400" indent="-228600" algn="l" defTabSz="449262" rtl="0" eaLnBrk="0" fontAlgn="base" hangingPunct="0">
              <a:lnSpc>
                <a:spcPct val="100000"/>
              </a:lnSpc>
              <a:spcBef>
                <a:spcPct val="30000"/>
              </a:spcBef>
              <a:spcAft>
                <a:spcPct val="0"/>
              </a:spcAft>
              <a:buClr>
                <a:srgbClr val="000000"/>
              </a:buClr>
              <a:buSzTx/>
              <a:buFont typeface="Times New Roman" pitchFamily="18" charset="0"/>
              <a:buNone/>
              <a:defRPr kumimoji="0" lang="en-GB" altLang="en-US" sz="1200" b="0" i="0" u="none" baseline="0">
                <a:solidFill>
                  <a:srgbClr val="000000"/>
                </a:solidFill>
                <a:effectLst/>
                <a:latin typeface="Times New Roman" pitchFamily="18" charset="0"/>
              </a:defRPr>
            </a:lvl5pPr>
          </a:lstStyle>
          <a:p>
            <a:pPr marL="0" lvl="0" indent="0" algn="r">
              <a:spcBef>
                <a:spcPct val="0"/>
              </a:spcBef>
              <a:buClrTx/>
              <a:buFontTx/>
              <a:tabLst>
                <a:tab pos="0"/>
                <a:tab pos="914400"/>
                <a:tab pos="1828800"/>
                <a:tab pos="2743200"/>
                <a:tab pos="3657600"/>
                <a:tab pos="4572000"/>
                <a:tab pos="5486400"/>
                <a:tab pos="6400800"/>
                <a:tab pos="7315200"/>
                <a:tab pos="8229600"/>
                <a:tab pos="9144000"/>
                <a:tab pos="10058400"/>
              </a:tabLst>
            </a:pPr>
            <a:fld id="{6FD38C45-1DF8-4EF0-AC82-28F8E6626CB0}" type="slidenum">
              <a:rPr lang="ru-RU" altLang="ru-RU">
                <a:latin typeface="Arial" pitchFamily="34" charset="0"/>
                <a:ea typeface="Lucida Sans Unicode" pitchFamily="34" charset="0"/>
              </a:rPr>
              <a:t>20</a:t>
            </a:fld>
            <a:endParaRPr lang="ru-RU" altLang="ru-RU">
              <a:latin typeface="Arial" pitchFamily="34" charset="0"/>
              <a:ea typeface="Lucida Sans Unicode" pitchFamily="34" charset="0"/>
            </a:endParaRPr>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3.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4.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5.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6.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7.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8.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9.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0.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1.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2.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3.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4.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5.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6.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7.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8.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title" preserve="1">
  <p:cSld name="Титульный слайд">
    <p:spTree>
      <p:nvGrpSpPr>
        <p:cNvPr id="1" name=""/>
        <p:cNvGrpSpPr/>
        <p:nvPr/>
      </p:nvGrpSpPr>
      <p:grpSpPr>
        <a:xfrm>
          <a:off x="0" y="0"/>
          <a: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Rectangle 23"/>
          <p:cNvSpPr>
            <a:spLocks noGrp="1" noChangeArrowheads="1"/>
          </p:cNvSpPr>
          <p:nvPr>
            <p:ph type="sldNum" idx="10"/>
          </p:nvPr>
        </p:nvSpPr>
        <p:spPr bwMode="auto">
          <a:xfrm>
            <a:off x="8370888" y="6267450"/>
            <a:ext cx="374650" cy="255588"/>
          </a:xfrm>
          <a:prstGeom prst="rect">
            <a:avLst/>
          </a:prstGeom>
          <a:noFill/>
          <a:ln>
            <a:noFill/>
          </a:ln>
          <a:effectLst/>
        </p:spPr>
        <p:txBody>
          <a:bodyPr lIns="90000" tIns="46800" rIns="90000" bIns="46800" numCol="1" compatLnSpc="1">
            <a:prstTxWarp prst="textNoShape">
              <a:avLst/>
            </a:prstTxWarp>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marL="0" lvl="0" indent="0">
              <a:tabLst>
                <a:tab pos="0"/>
                <a:tab pos="914400"/>
                <a:tab pos="1828800"/>
                <a:tab pos="2743200"/>
                <a:tab pos="3657600"/>
                <a:tab pos="4572000"/>
                <a:tab pos="5486400"/>
                <a:tab pos="6400800"/>
                <a:tab pos="7315200"/>
                <a:tab pos="8229600"/>
                <a:tab pos="9144000"/>
                <a:tab pos="10058400"/>
              </a:tabLst>
            </a:pPr>
            <a:fld id="{DCB917C9-8E48-4C2B-B1F0-2BFDBD0EE8BC}" type="slidenum">
              <a:rPr lang="ru-RU" altLang="ru-RU">
                <a:solidFill>
                  <a:srgbClr val="000000"/>
                </a:solidFill>
                <a:ea typeface="Tahoma" pitchFamily="34" charset="0"/>
              </a:rPr>
              <a:t>*</a:t>
            </a:fld>
            <a:endParaRPr lang="ru-RU" altLang="ru-RU">
              <a:solidFill>
                <a:srgbClr val="000000"/>
              </a:solidFill>
              <a:ea typeface="Tahoma" pitchFamily="34" charset="0"/>
            </a:endParaRPr>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vertTx" preserve="1">
  <p:cSld name="Заголовок и вертикальный текст">
    <p:spTree>
      <p:nvGrpSpPr>
        <p:cNvPr id="1" name=""/>
        <p:cNvGrpSpPr/>
        <p:nvPr/>
      </p:nvGrpSpPr>
      <p:grpSpPr>
        <a:xfrm>
          <a:off x="0" y="0"/>
          <a: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3"/>
          <p:cNvSpPr>
            <a:spLocks noGrp="1" noChangeArrowheads="1"/>
          </p:cNvSpPr>
          <p:nvPr>
            <p:ph type="sldNum" idx="10"/>
          </p:nvPr>
        </p:nvSpPr>
        <p:spPr bwMode="auto">
          <a:xfrm>
            <a:off x="8370888" y="6267450"/>
            <a:ext cx="374650" cy="255588"/>
          </a:xfrm>
          <a:prstGeom prst="rect">
            <a:avLst/>
          </a:prstGeom>
          <a:noFill/>
          <a:ln>
            <a:noFill/>
          </a:ln>
          <a:effectLst/>
        </p:spPr>
        <p:txBody>
          <a:bodyPr lIns="90000" tIns="46800" rIns="90000" bIns="46800" numCol="1" compatLnSpc="1">
            <a:prstTxWarp prst="textNoShape">
              <a:avLst/>
            </a:prstTxWarp>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marL="0" lvl="0" indent="0">
              <a:tabLst>
                <a:tab pos="0"/>
                <a:tab pos="914400"/>
                <a:tab pos="1828800"/>
                <a:tab pos="2743200"/>
                <a:tab pos="3657600"/>
                <a:tab pos="4572000"/>
                <a:tab pos="5486400"/>
                <a:tab pos="6400800"/>
                <a:tab pos="7315200"/>
                <a:tab pos="8229600"/>
                <a:tab pos="9144000"/>
                <a:tab pos="10058400"/>
              </a:tabLst>
            </a:pPr>
            <a:fld id="{DCB917C9-8E48-4C2B-B1F0-2BFDBD0EE8BC}" type="slidenum">
              <a:rPr lang="ru-RU" altLang="ru-RU">
                <a:solidFill>
                  <a:srgbClr val="000000"/>
                </a:solidFill>
                <a:ea typeface="Tahoma" pitchFamily="34" charset="0"/>
              </a:rPr>
              <a:t>*</a:t>
            </a:fld>
            <a:endParaRPr lang="ru-RU" altLang="ru-RU">
              <a:solidFill>
                <a:srgbClr val="000000"/>
              </a:solidFill>
              <a:ea typeface="Tahoma" pitchFamily="34" charset="0"/>
            </a:endParaRPr>
          </a:p>
        </p:txBody>
      </p:sp>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vertTitleAndTx" preserve="1">
  <p:cSld name="Вертикальный заголовок и текст">
    <p:spTree>
      <p:nvGrpSpPr>
        <p:cNvPr id="1" name=""/>
        <p:cNvGrpSpPr/>
        <p:nvPr/>
      </p:nvGrpSpPr>
      <p:grpSpPr>
        <a:xfrm>
          <a:off x="0" y="0"/>
          <a:ext cx="0" cy="0"/>
        </a:xfrm>
      </p:grpSpPr>
      <p:sp>
        <p:nvSpPr>
          <p:cNvPr id="2" name="Вертикальный заголовок 1"/>
          <p:cNvSpPr>
            <a:spLocks noGrp="1"/>
          </p:cNvSpPr>
          <p:nvPr>
            <p:ph type="title" orient="vert"/>
          </p:nvPr>
        </p:nvSpPr>
        <p:spPr>
          <a:xfrm>
            <a:off x="6637338" y="1268413"/>
            <a:ext cx="2058987" cy="4856162"/>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1268413"/>
            <a:ext cx="6027738" cy="4856162"/>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3"/>
          <p:cNvSpPr>
            <a:spLocks noGrp="1" noChangeArrowheads="1"/>
          </p:cNvSpPr>
          <p:nvPr>
            <p:ph type="sldNum" idx="10"/>
          </p:nvPr>
        </p:nvSpPr>
        <p:spPr bwMode="auto">
          <a:xfrm>
            <a:off x="8370888" y="6267450"/>
            <a:ext cx="374650" cy="255588"/>
          </a:xfrm>
          <a:prstGeom prst="rect">
            <a:avLst/>
          </a:prstGeom>
          <a:noFill/>
          <a:ln>
            <a:noFill/>
          </a:ln>
          <a:effectLst/>
        </p:spPr>
        <p:txBody>
          <a:bodyPr lIns="90000" tIns="46800" rIns="90000" bIns="46800" numCol="1" compatLnSpc="1">
            <a:prstTxWarp prst="textNoShape">
              <a:avLst/>
            </a:prstTxWarp>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marL="0" lvl="0" indent="0">
              <a:tabLst>
                <a:tab pos="0"/>
                <a:tab pos="914400"/>
                <a:tab pos="1828800"/>
                <a:tab pos="2743200"/>
                <a:tab pos="3657600"/>
                <a:tab pos="4572000"/>
                <a:tab pos="5486400"/>
                <a:tab pos="6400800"/>
                <a:tab pos="7315200"/>
                <a:tab pos="8229600"/>
                <a:tab pos="9144000"/>
                <a:tab pos="10058400"/>
              </a:tabLst>
            </a:pPr>
            <a:fld id="{DCB917C9-8E48-4C2B-B1F0-2BFDBD0EE8BC}" type="slidenum">
              <a:rPr lang="ru-RU" altLang="ru-RU">
                <a:solidFill>
                  <a:srgbClr val="000000"/>
                </a:solidFill>
                <a:ea typeface="Tahoma" pitchFamily="34" charset="0"/>
              </a:rPr>
              <a:t>*</a:t>
            </a:fld>
            <a:endParaRPr lang="ru-RU" altLang="ru-RU">
              <a:solidFill>
                <a:srgbClr val="000000"/>
              </a:solidFill>
              <a:ea typeface="Tahoma" pitchFamily="34" charset="0"/>
            </a:endParaRPr>
          </a:p>
        </p:txBody>
      </p:sp>
    </p:spTree>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fourObj">
  <p:cSld name="Заголовок и четыре объекта">
    <p:bg>
      <p:bgPr>
        <a:solidFill>
          <a:srgbClr val="FFFFFF"/>
        </a:solidFill>
      </p:bgPr>
    </p:bg>
    <p:spTree>
      <p:nvGrpSpPr>
        <p:cNvPr id="1" name=""/>
        <p:cNvGrpSpPr/>
        <p:nvPr/>
      </p:nvGrpSpPr>
      <p:grpSpPr/>
      <p:sp>
        <p:nvSpPr>
          <p:cNvPr id="2" name="Заголовок 1"/>
          <p:cNvSpPr>
            <a:spLocks noGrp="1"/>
          </p:cNvSpPr>
          <p:nvPr>
            <p:ph type="title" sz="quarter"/>
          </p:nvPr>
        </p:nvSpPr>
        <p:spPr>
          <a:xfrm>
            <a:off x="1676400" y="457200"/>
            <a:ext cx="7010400" cy="1295400"/>
          </a:xfrm>
        </p:spPr>
        <p:txBody>
          <a:bodyPr/>
          <a:lstStyle/>
          <a:p>
            <a:r>
              <a:rPr lang="ru-RU"/>
              <a:t>Образец заголовка</a:t>
            </a:r>
          </a:p>
        </p:txBody>
      </p:sp>
      <p:sp>
        <p:nvSpPr>
          <p:cNvPr id="3" name="Содержимое 2"/>
          <p:cNvSpPr>
            <a:spLocks noGrp="1"/>
          </p:cNvSpPr>
          <p:nvPr>
            <p:ph sz="quarter" idx="1"/>
          </p:nvPr>
        </p:nvSpPr>
        <p:spPr>
          <a:xfrm>
            <a:off x="1676400" y="1981200"/>
            <a:ext cx="3429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5257800" y="1981200"/>
            <a:ext cx="3429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1676400" y="4114800"/>
            <a:ext cx="3429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Содержимое 5"/>
          <p:cNvSpPr>
            <a:spLocks noGrp="1"/>
          </p:cNvSpPr>
          <p:nvPr>
            <p:ph sz="quarter" idx="4"/>
          </p:nvPr>
        </p:nvSpPr>
        <p:spPr>
          <a:xfrm>
            <a:off x="5257800" y="4114800"/>
            <a:ext cx="3429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084" name="Rectangle 4"/>
          <p:cNvSpPr>
            <a:spLocks noGrp="1" noChangeArrowheads="1"/>
          </p:cNvSpPr>
          <p:nvPr>
            <p:ph type="ftr" sz="quarter" idx="10"/>
          </p:nvPr>
        </p:nvSpPr>
        <p:spPr>
          <a:xfrm flipH="1">
            <a:off x="0" y="0"/>
            <a:ext cx="0" cy="0"/>
          </a:xfrm>
          <a:prstGeom prst="rect">
            <a:avLst/>
          </a:prstGeom>
        </p:spPr>
        <p:txBody>
          <a:bodyPr/>
          <a:lstStyle>
            <a:lvl1pPr>
              <a:defRPr/>
            </a:lvl1pPr>
          </a:lstStyle>
          <a:p>
            <a:pPr marL="0" marR="0" lvl="0" indent="0" algn="l" defTabSz="449263" rtl="0" eaLnBrk="0" fontAlgn="base" latinLnBrk="0" hangingPunct="0">
              <a:lnSpc>
                <a:spcPct val="100000"/>
              </a:lnSpc>
              <a:spcBef>
                <a:spcPct val="0"/>
              </a:spcBef>
              <a:spcAft>
                <a:spcPct val="0"/>
              </a:spcAft>
              <a:buClrTx/>
              <a:buSzTx/>
              <a:buFontTx/>
              <a:buNone/>
              <a:defRPr/>
            </a:pPr>
            <a:endParaRPr kumimoji="0" lang="ru-RU" sz="2000" b="0" i="0" u="none" strike="noStrike" kern="1200" cap="none" spc="0" normalizeH="0" baseline="0" noProof="0">
              <a:ln>
                <a:noFill/>
              </a:ln>
              <a:solidFill>
                <a:schemeClr val="bg1"/>
              </a:solidFill>
              <a:effectLst/>
              <a:uLnTx/>
              <a:uFillTx/>
              <a:latin typeface="Arial" pitchFamily="34" charset="0"/>
              <a:ea typeface="+mn-ea"/>
              <a:cs typeface="Lucida Sans Unicode" panose="020b0602030504020204" pitchFamily="34" charset="0"/>
            </a:endParaRPr>
          </a:p>
        </p:txBody>
      </p:sp>
      <p:sp>
        <p:nvSpPr>
          <p:cNvPr id="3085" name="Rectangle 5"/>
          <p:cNvSpPr>
            <a:spLocks noGrp="1" noChangeArrowheads="1"/>
          </p:cNvSpPr>
          <p:nvPr>
            <p:ph type="sldNum" sz="quarter" idx="11"/>
          </p:nvPr>
        </p:nvSpPr>
        <p:spPr bwMode="auto">
          <a:xfrm>
            <a:off x="8370888" y="6267450"/>
            <a:ext cx="374650" cy="255588"/>
          </a:xfrm>
          <a:prstGeom prst="rect">
            <a:avLst/>
          </a:prstGeom>
        </p:spPr>
        <p:txBody>
          <a:bodyPr lIns="90000" tIns="46800" rIns="90000" bIns="46800" numCol="1" compatLnSpc="1">
            <a:prstTxWarp prst="textNoShape">
              <a:avLst/>
            </a:prstTxWarp>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marL="0" lvl="0" indent="0">
              <a:tabLst>
                <a:tab pos="0"/>
                <a:tab pos="914400"/>
                <a:tab pos="1828800"/>
                <a:tab pos="2743200"/>
                <a:tab pos="3657600"/>
                <a:tab pos="4572000"/>
                <a:tab pos="5486400"/>
                <a:tab pos="6400800"/>
                <a:tab pos="7315200"/>
                <a:tab pos="8229600"/>
                <a:tab pos="9144000"/>
                <a:tab pos="10058400"/>
              </a:tabLst>
            </a:pPr>
            <a:fld id="{FD3EEA37-753A-4DA8-B777-C418A9630968}" type="slidenum">
              <a:rPr lang="ru-RU" altLang="ru-RU">
                <a:solidFill>
                  <a:srgbClr val="000000"/>
                </a:solidFill>
                <a:ea typeface="Tahoma" pitchFamily="34" charset="0"/>
              </a:rPr>
              <a:t>*</a:t>
            </a:fld>
            <a:endParaRPr lang="ru-RU" altLang="ru-RU">
              <a:solidFill>
                <a:srgbClr val="000000"/>
              </a:solidFill>
              <a:ea typeface="Tahoma" pitchFamily="34" charset="0"/>
            </a:endParaRPr>
          </a:p>
        </p:txBody>
      </p:sp>
      <p:sp>
        <p:nvSpPr>
          <p:cNvPr id="3086" name="Rectangle 22"/>
          <p:cNvSpPr>
            <a:spLocks noGrp="1" noChangeArrowheads="1"/>
          </p:cNvSpPr>
          <p:nvPr>
            <p:ph type="dt" sz="half" idx="12"/>
          </p:nvPr>
        </p:nvSpPr>
        <p:spPr>
          <a:xfrm flipH="1">
            <a:off x="0" y="0"/>
            <a:ext cx="0" cy="0"/>
          </a:xfrm>
          <a:prstGeom prst="rect">
            <a:avLst/>
          </a:prstGeom>
        </p:spPr>
        <p:txBody>
          <a:bodyPr/>
          <a:lstStyle>
            <a:lvl1pPr>
              <a:defRPr/>
            </a:lvl1pPr>
          </a:lstStyle>
          <a:p>
            <a:pPr marL="0" marR="0" lvl="0" indent="0" algn="l" defTabSz="449263" rtl="0" eaLnBrk="0" fontAlgn="base" latinLnBrk="0" hangingPunct="0">
              <a:lnSpc>
                <a:spcPct val="100000"/>
              </a:lnSpc>
              <a:spcBef>
                <a:spcPct val="0"/>
              </a:spcBef>
              <a:spcAft>
                <a:spcPct val="0"/>
              </a:spcAft>
              <a:buClrTx/>
              <a:buSzTx/>
              <a:buFontTx/>
              <a:buNone/>
              <a:defRPr/>
            </a:pPr>
            <a:endParaRPr kumimoji="0" lang="ru-RU" sz="2000" b="0" i="0" u="none" strike="noStrike" kern="1200" cap="none" spc="0" normalizeH="0" baseline="0" noProof="0">
              <a:ln>
                <a:noFill/>
              </a:ln>
              <a:solidFill>
                <a:schemeClr val="bg1"/>
              </a:solidFill>
              <a:effectLst/>
              <a:uLnTx/>
              <a:uFillTx/>
              <a:latin typeface="Arial" pitchFamily="34" charset="0"/>
              <a:ea typeface="+mn-ea"/>
              <a:cs typeface="Lucida Sans Unicode" panose="020b0602030504020204" pitchFamily="34" charset="0"/>
            </a:endParaRPr>
          </a:p>
        </p:txBody>
      </p:sp>
    </p:spTree>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showMasterSp="0" type="title">
  <p:cSld name="Титульный слайд">
    <p:bg>
      <p:bgPr>
        <a:solidFill>
          <a:schemeClr val="bg1"/>
        </a:solidFill>
      </p:bgPr>
    </p:bg>
    <p:spTree>
      <p:nvGrpSpPr>
        <p:cNvPr id="1" name=""/>
        <p:cNvGrpSpPr/>
        <p:nvPr/>
      </p:nvGrpSpPr>
      <p:grpSpPr/>
      <p:sp>
        <p:nvSpPr>
          <p:cNvPr id="4098" name="Rectangle 2"/>
          <p:cNvSpPr>
            <a:spLocks noChangeArrowheads="1"/>
          </p:cNvSpPr>
          <p:nvPr/>
        </p:nvSpPr>
        <p:spPr bwMode="auto">
          <a:xfrm>
            <a:off x="7975600" y="6308725"/>
            <a:ext cx="773113" cy="215900"/>
          </a:xfrm>
          <a:prstGeom prst="rect">
            <a:avLst/>
          </a:prstGeom>
          <a:solidFill>
            <a:srgbClr val="7FBB56"/>
          </a:solidFill>
          <a:ln>
            <a:noFill/>
          </a:ln>
        </p:spPr>
        <p:txBody>
          <a:bodyPr wrap="none" anchor="ct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altLang="ru-RU" sz="1800" b="0" i="0" u="none" strike="noStrike" kern="1200" cap="none" spc="0" normalizeH="0" baseline="0" noProof="0">
              <a:ln>
                <a:noFill/>
              </a:ln>
              <a:solidFill>
                <a:srgbClr val="000000"/>
              </a:solidFill>
              <a:effectLst/>
              <a:uLnTx/>
              <a:uFillTx/>
              <a:latin typeface="Arial" pitchFamily="34" charset="0"/>
              <a:ea typeface="+mn-ea"/>
              <a:cs typeface="Lucida Sans Unicode" panose="020b0602030504020204" pitchFamily="34" charset="0"/>
            </a:endParaRPr>
          </a:p>
        </p:txBody>
      </p:sp>
      <p:sp>
        <p:nvSpPr>
          <p:cNvPr id="4099" name="Rectangle 3"/>
          <p:cNvSpPr>
            <a:spLocks noChangeArrowheads="1"/>
          </p:cNvSpPr>
          <p:nvPr/>
        </p:nvSpPr>
        <p:spPr bwMode="auto">
          <a:xfrm>
            <a:off x="377825" y="762000"/>
            <a:ext cx="773113" cy="381000"/>
          </a:xfrm>
          <a:prstGeom prst="rect">
            <a:avLst/>
          </a:prstGeom>
          <a:solidFill>
            <a:srgbClr val="67BEEB"/>
          </a:solidFill>
          <a:ln>
            <a:noFill/>
          </a:ln>
        </p:spPr>
        <p:txBody>
          <a:bodyPr wrap="none" anchor="ct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altLang="ru-RU" sz="1800" b="0" i="0" u="none" strike="noStrike" kern="1200" cap="none" spc="0" normalizeH="0" baseline="0" noProof="0">
              <a:ln>
                <a:noFill/>
              </a:ln>
              <a:solidFill>
                <a:srgbClr val="000000"/>
              </a:solidFill>
              <a:effectLst/>
              <a:uLnTx/>
              <a:uFillTx/>
              <a:latin typeface="Arial" pitchFamily="34" charset="0"/>
              <a:ea typeface="+mn-ea"/>
              <a:cs typeface="Lucida Sans Unicode" panose="020b0602030504020204" pitchFamily="34" charset="0"/>
            </a:endParaRPr>
          </a:p>
        </p:txBody>
      </p:sp>
      <p:sp>
        <p:nvSpPr>
          <p:cNvPr id="4100" name="Rectangle 4"/>
          <p:cNvSpPr>
            <a:spLocks noChangeArrowheads="1"/>
          </p:cNvSpPr>
          <p:nvPr/>
        </p:nvSpPr>
        <p:spPr bwMode="auto">
          <a:xfrm>
            <a:off x="1143000" y="762000"/>
            <a:ext cx="7653338" cy="381000"/>
          </a:xfrm>
          <a:prstGeom prst="rect">
            <a:avLst/>
          </a:prstGeom>
          <a:solidFill>
            <a:srgbClr val="0071BC"/>
          </a:solidFill>
          <a:ln>
            <a:noFill/>
          </a:ln>
        </p:spPr>
        <p:txBody>
          <a:bodyPr wrap="none" anchor="ct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altLang="ru-RU" sz="1800" b="0" i="0" u="none" strike="noStrike" kern="1200" cap="none" spc="0" normalizeH="0" baseline="0" noProof="0">
              <a:ln>
                <a:noFill/>
              </a:ln>
              <a:solidFill>
                <a:srgbClr val="000000"/>
              </a:solidFill>
              <a:effectLst/>
              <a:uLnTx/>
              <a:uFillTx/>
              <a:latin typeface="Arial" pitchFamily="34" charset="0"/>
              <a:ea typeface="+mn-ea"/>
              <a:cs typeface="Lucida Sans Unicode" panose="020b0602030504020204" pitchFamily="34" charset="0"/>
            </a:endParaRPr>
          </a:p>
        </p:txBody>
      </p:sp>
      <p:grpSp>
        <p:nvGrpSpPr>
          <p:cNvPr id="4101" name="Group 5"/>
          <p:cNvGrpSpPr/>
          <p:nvPr/>
        </p:nvGrpSpPr>
        <p:grpSpPr>
          <a:xfrm>
            <a:off x="458788" y="217488"/>
            <a:ext cx="4481512" cy="436562"/>
            <a:chOff x="296" y="234"/>
            <a:chExt cx="2823" cy="275"/>
          </a:xfrm>
        </p:grpSpPr>
        <p:grpSp>
          <p:nvGrpSpPr>
            <p:cNvPr id="4108" name="Group 6"/>
            <p:cNvGrpSpPr/>
            <p:nvPr/>
          </p:nvGrpSpPr>
          <p:grpSpPr>
            <a:xfrm>
              <a:off x="296" y="234"/>
              <a:ext cx="422" cy="275"/>
              <a:chOff x="295" y="3753"/>
              <a:chExt cx="344" cy="225"/>
            </a:xfrm>
          </p:grpSpPr>
          <p:sp>
            <p:nvSpPr>
              <p:cNvPr id="4110" name="Freeform 7"/>
              <p:cNvSpPr/>
              <p:nvPr/>
            </p:nvSpPr>
            <p:spPr bwMode="auto">
              <a:xfrm>
                <a:off x="501" y="3840"/>
                <a:ext cx="138" cy="138"/>
              </a:xfrm>
              <a:custGeom>
                <a:cxnLst>
                  <a:cxn ang="0">
                    <a:pos x="120" y="0"/>
                  </a:cxn>
                  <a:cxn ang="0">
                    <a:pos x="52" y="0"/>
                  </a:cxn>
                  <a:cxn ang="0">
                    <a:pos x="52" y="0"/>
                  </a:cxn>
                  <a:cxn ang="0">
                    <a:pos x="58" y="2"/>
                  </a:cxn>
                  <a:cxn ang="0">
                    <a:pos x="64" y="4"/>
                  </a:cxn>
                  <a:cxn ang="0">
                    <a:pos x="68" y="10"/>
                  </a:cxn>
                  <a:cxn ang="0">
                    <a:pos x="70" y="18"/>
                  </a:cxn>
                  <a:cxn ang="0">
                    <a:pos x="70" y="52"/>
                  </a:cxn>
                  <a:cxn ang="0">
                    <a:pos x="70" y="52"/>
                  </a:cxn>
                  <a:cxn ang="0">
                    <a:pos x="68" y="58"/>
                  </a:cxn>
                  <a:cxn ang="0">
                    <a:pos x="64" y="64"/>
                  </a:cxn>
                  <a:cxn ang="0">
                    <a:pos x="58" y="68"/>
                  </a:cxn>
                  <a:cxn ang="0">
                    <a:pos x="52" y="68"/>
                  </a:cxn>
                  <a:cxn ang="0">
                    <a:pos x="0" y="68"/>
                  </a:cxn>
                  <a:cxn ang="0">
                    <a:pos x="0" y="120"/>
                  </a:cxn>
                  <a:cxn ang="0">
                    <a:pos x="0" y="120"/>
                  </a:cxn>
                  <a:cxn ang="0">
                    <a:pos x="2" y="126"/>
                  </a:cxn>
                  <a:cxn ang="0">
                    <a:pos x="6" y="132"/>
                  </a:cxn>
                  <a:cxn ang="0">
                    <a:pos x="12" y="136"/>
                  </a:cxn>
                  <a:cxn ang="0">
                    <a:pos x="18" y="138"/>
                  </a:cxn>
                  <a:cxn ang="0">
                    <a:pos x="52" y="138"/>
                  </a:cxn>
                  <a:cxn ang="0">
                    <a:pos x="52" y="138"/>
                  </a:cxn>
                  <a:cxn ang="0">
                    <a:pos x="58" y="136"/>
                  </a:cxn>
                  <a:cxn ang="0">
                    <a:pos x="64" y="132"/>
                  </a:cxn>
                  <a:cxn ang="0">
                    <a:pos x="68" y="126"/>
                  </a:cxn>
                  <a:cxn ang="0">
                    <a:pos x="70" y="120"/>
                  </a:cxn>
                  <a:cxn ang="0">
                    <a:pos x="70" y="68"/>
                  </a:cxn>
                  <a:cxn ang="0">
                    <a:pos x="120" y="68"/>
                  </a:cxn>
                  <a:cxn ang="0">
                    <a:pos x="120" y="68"/>
                  </a:cxn>
                  <a:cxn ang="0">
                    <a:pos x="128" y="68"/>
                  </a:cxn>
                  <a:cxn ang="0">
                    <a:pos x="134" y="64"/>
                  </a:cxn>
                  <a:cxn ang="0">
                    <a:pos x="136" y="58"/>
                  </a:cxn>
                  <a:cxn ang="0">
                    <a:pos x="138" y="52"/>
                  </a:cxn>
                  <a:cxn ang="0">
                    <a:pos x="138" y="18"/>
                  </a:cxn>
                  <a:cxn ang="0">
                    <a:pos x="138" y="18"/>
                  </a:cxn>
                  <a:cxn ang="0">
                    <a:pos x="136" y="10"/>
                  </a:cxn>
                  <a:cxn ang="0">
                    <a:pos x="134" y="4"/>
                  </a:cxn>
                  <a:cxn ang="0">
                    <a:pos x="128" y="2"/>
                  </a:cxn>
                  <a:cxn ang="0">
                    <a:pos x="120" y="0"/>
                  </a:cxn>
                  <a:cxn ang="0">
                    <a:pos x="120" y="0"/>
                  </a:cxn>
                </a:cxnLst>
                <a:pathLst>
                  <a:path w="138" h="138">
                    <a:moveTo>
                      <a:pt x="120" y="0"/>
                    </a:moveTo>
                    <a:lnTo>
                      <a:pt x="52" y="0"/>
                    </a:lnTo>
                    <a:lnTo>
                      <a:pt x="58" y="2"/>
                    </a:lnTo>
                    <a:lnTo>
                      <a:pt x="64" y="4"/>
                    </a:lnTo>
                    <a:lnTo>
                      <a:pt x="68" y="10"/>
                    </a:lnTo>
                    <a:lnTo>
                      <a:pt x="70" y="18"/>
                    </a:lnTo>
                    <a:lnTo>
                      <a:pt x="70" y="52"/>
                    </a:lnTo>
                    <a:lnTo>
                      <a:pt x="68" y="58"/>
                    </a:lnTo>
                    <a:lnTo>
                      <a:pt x="64" y="64"/>
                    </a:lnTo>
                    <a:lnTo>
                      <a:pt x="58" y="68"/>
                    </a:lnTo>
                    <a:lnTo>
                      <a:pt x="52" y="68"/>
                    </a:lnTo>
                    <a:lnTo>
                      <a:pt x="0" y="68"/>
                    </a:lnTo>
                    <a:lnTo>
                      <a:pt x="0" y="120"/>
                    </a:lnTo>
                    <a:lnTo>
                      <a:pt x="2" y="126"/>
                    </a:lnTo>
                    <a:lnTo>
                      <a:pt x="6" y="132"/>
                    </a:lnTo>
                    <a:lnTo>
                      <a:pt x="12" y="136"/>
                    </a:lnTo>
                    <a:lnTo>
                      <a:pt x="18" y="138"/>
                    </a:lnTo>
                    <a:lnTo>
                      <a:pt x="52" y="138"/>
                    </a:lnTo>
                    <a:lnTo>
                      <a:pt x="58" y="136"/>
                    </a:lnTo>
                    <a:lnTo>
                      <a:pt x="64" y="132"/>
                    </a:lnTo>
                    <a:lnTo>
                      <a:pt x="68" y="126"/>
                    </a:lnTo>
                    <a:lnTo>
                      <a:pt x="70" y="120"/>
                    </a:lnTo>
                    <a:lnTo>
                      <a:pt x="70" y="68"/>
                    </a:lnTo>
                    <a:lnTo>
                      <a:pt x="120" y="68"/>
                    </a:lnTo>
                    <a:lnTo>
                      <a:pt x="128" y="68"/>
                    </a:lnTo>
                    <a:lnTo>
                      <a:pt x="134" y="64"/>
                    </a:lnTo>
                    <a:lnTo>
                      <a:pt x="136" y="58"/>
                    </a:lnTo>
                    <a:lnTo>
                      <a:pt x="138" y="52"/>
                    </a:lnTo>
                    <a:lnTo>
                      <a:pt x="138" y="18"/>
                    </a:lnTo>
                    <a:lnTo>
                      <a:pt x="136" y="10"/>
                    </a:lnTo>
                    <a:lnTo>
                      <a:pt x="134" y="4"/>
                    </a:lnTo>
                    <a:lnTo>
                      <a:pt x="128" y="2"/>
                    </a:lnTo>
                    <a:lnTo>
                      <a:pt x="120" y="0"/>
                    </a:lnTo>
                    <a:close/>
                  </a:path>
                </a:pathLst>
              </a:custGeom>
              <a:solidFill>
                <a:srgbClr val="FBB034"/>
              </a:solidFill>
              <a:ln w="9525">
                <a:noFill/>
                <a:round/>
              </a:ln>
            </p:spPr>
          </p:sp>
          <p:sp>
            <p:nvSpPr>
              <p:cNvPr id="4111" name="Freeform 8"/>
              <p:cNvSpPr/>
              <p:nvPr/>
            </p:nvSpPr>
            <p:spPr bwMode="auto">
              <a:xfrm>
                <a:off x="365" y="3840"/>
                <a:ext cx="206" cy="138"/>
              </a:xfrm>
              <a:custGeom>
                <a:cxnLst>
                  <a:cxn ang="0">
                    <a:pos x="16" y="0"/>
                  </a:cxn>
                  <a:cxn ang="0">
                    <a:pos x="188" y="0"/>
                  </a:cxn>
                  <a:cxn ang="0">
                    <a:pos x="188" y="0"/>
                  </a:cxn>
                  <a:cxn ang="0">
                    <a:pos x="194" y="2"/>
                  </a:cxn>
                  <a:cxn ang="0">
                    <a:pos x="200" y="4"/>
                  </a:cxn>
                  <a:cxn ang="0">
                    <a:pos x="204" y="10"/>
                  </a:cxn>
                  <a:cxn ang="0">
                    <a:pos x="206" y="18"/>
                  </a:cxn>
                  <a:cxn ang="0">
                    <a:pos x="206" y="52"/>
                  </a:cxn>
                  <a:cxn ang="0">
                    <a:pos x="206" y="52"/>
                  </a:cxn>
                  <a:cxn ang="0">
                    <a:pos x="204" y="58"/>
                  </a:cxn>
                  <a:cxn ang="0">
                    <a:pos x="200" y="64"/>
                  </a:cxn>
                  <a:cxn ang="0">
                    <a:pos x="194" y="68"/>
                  </a:cxn>
                  <a:cxn ang="0">
                    <a:pos x="188" y="68"/>
                  </a:cxn>
                  <a:cxn ang="0">
                    <a:pos x="136" y="68"/>
                  </a:cxn>
                  <a:cxn ang="0">
                    <a:pos x="136" y="120"/>
                  </a:cxn>
                  <a:cxn ang="0">
                    <a:pos x="136" y="120"/>
                  </a:cxn>
                  <a:cxn ang="0">
                    <a:pos x="136" y="126"/>
                  </a:cxn>
                  <a:cxn ang="0">
                    <a:pos x="132" y="132"/>
                  </a:cxn>
                  <a:cxn ang="0">
                    <a:pos x="126" y="136"/>
                  </a:cxn>
                  <a:cxn ang="0">
                    <a:pos x="120" y="138"/>
                  </a:cxn>
                  <a:cxn ang="0">
                    <a:pos x="86" y="138"/>
                  </a:cxn>
                  <a:cxn ang="0">
                    <a:pos x="86" y="138"/>
                  </a:cxn>
                  <a:cxn ang="0">
                    <a:pos x="78" y="136"/>
                  </a:cxn>
                  <a:cxn ang="0">
                    <a:pos x="72" y="132"/>
                  </a:cxn>
                  <a:cxn ang="0">
                    <a:pos x="70" y="126"/>
                  </a:cxn>
                  <a:cxn ang="0">
                    <a:pos x="68" y="120"/>
                  </a:cxn>
                  <a:cxn ang="0">
                    <a:pos x="68" y="68"/>
                  </a:cxn>
                  <a:cxn ang="0">
                    <a:pos x="16" y="68"/>
                  </a:cxn>
                  <a:cxn ang="0">
                    <a:pos x="16" y="68"/>
                  </a:cxn>
                  <a:cxn ang="0">
                    <a:pos x="10" y="68"/>
                  </a:cxn>
                  <a:cxn ang="0">
                    <a:pos x="4" y="64"/>
                  </a:cxn>
                  <a:cxn ang="0">
                    <a:pos x="0" y="58"/>
                  </a:cxn>
                  <a:cxn ang="0">
                    <a:pos x="0" y="52"/>
                  </a:cxn>
                  <a:cxn ang="0">
                    <a:pos x="0" y="18"/>
                  </a:cxn>
                  <a:cxn ang="0">
                    <a:pos x="0" y="18"/>
                  </a:cxn>
                  <a:cxn ang="0">
                    <a:pos x="0" y="10"/>
                  </a:cxn>
                  <a:cxn ang="0">
                    <a:pos x="4" y="4"/>
                  </a:cxn>
                  <a:cxn ang="0">
                    <a:pos x="10" y="2"/>
                  </a:cxn>
                  <a:cxn ang="0">
                    <a:pos x="16" y="0"/>
                  </a:cxn>
                </a:cxnLst>
                <a:pathLst>
                  <a:path w="206" h="138">
                    <a:moveTo>
                      <a:pt x="16" y="0"/>
                    </a:moveTo>
                    <a:lnTo>
                      <a:pt x="188" y="0"/>
                    </a:lnTo>
                    <a:lnTo>
                      <a:pt x="194" y="2"/>
                    </a:lnTo>
                    <a:lnTo>
                      <a:pt x="200" y="4"/>
                    </a:lnTo>
                    <a:lnTo>
                      <a:pt x="204" y="10"/>
                    </a:lnTo>
                    <a:lnTo>
                      <a:pt x="206" y="18"/>
                    </a:lnTo>
                    <a:lnTo>
                      <a:pt x="206" y="52"/>
                    </a:lnTo>
                    <a:lnTo>
                      <a:pt x="204" y="58"/>
                    </a:lnTo>
                    <a:lnTo>
                      <a:pt x="200" y="64"/>
                    </a:lnTo>
                    <a:lnTo>
                      <a:pt x="194" y="68"/>
                    </a:lnTo>
                    <a:lnTo>
                      <a:pt x="188" y="68"/>
                    </a:lnTo>
                    <a:lnTo>
                      <a:pt x="136" y="68"/>
                    </a:lnTo>
                    <a:lnTo>
                      <a:pt x="136" y="120"/>
                    </a:lnTo>
                    <a:lnTo>
                      <a:pt x="136" y="126"/>
                    </a:lnTo>
                    <a:lnTo>
                      <a:pt x="132" y="132"/>
                    </a:lnTo>
                    <a:lnTo>
                      <a:pt x="126" y="136"/>
                    </a:lnTo>
                    <a:lnTo>
                      <a:pt x="120" y="138"/>
                    </a:lnTo>
                    <a:lnTo>
                      <a:pt x="86" y="138"/>
                    </a:lnTo>
                    <a:lnTo>
                      <a:pt x="78" y="136"/>
                    </a:lnTo>
                    <a:lnTo>
                      <a:pt x="72" y="132"/>
                    </a:lnTo>
                    <a:lnTo>
                      <a:pt x="70" y="126"/>
                    </a:lnTo>
                    <a:lnTo>
                      <a:pt x="68" y="120"/>
                    </a:lnTo>
                    <a:lnTo>
                      <a:pt x="68" y="68"/>
                    </a:lnTo>
                    <a:lnTo>
                      <a:pt x="16" y="68"/>
                    </a:lnTo>
                    <a:lnTo>
                      <a:pt x="10" y="68"/>
                    </a:lnTo>
                    <a:lnTo>
                      <a:pt x="4" y="64"/>
                    </a:lnTo>
                    <a:lnTo>
                      <a:pt x="0" y="58"/>
                    </a:lnTo>
                    <a:lnTo>
                      <a:pt x="0" y="52"/>
                    </a:lnTo>
                    <a:lnTo>
                      <a:pt x="0" y="18"/>
                    </a:lnTo>
                    <a:lnTo>
                      <a:pt x="0" y="10"/>
                    </a:lnTo>
                    <a:lnTo>
                      <a:pt x="4" y="4"/>
                    </a:lnTo>
                    <a:lnTo>
                      <a:pt x="10" y="2"/>
                    </a:lnTo>
                    <a:lnTo>
                      <a:pt x="16" y="0"/>
                    </a:lnTo>
                    <a:close/>
                  </a:path>
                </a:pathLst>
              </a:custGeom>
              <a:solidFill>
                <a:srgbClr val="0078C1"/>
              </a:solidFill>
              <a:ln w="9525">
                <a:noFill/>
                <a:round/>
              </a:ln>
            </p:spPr>
          </p:sp>
          <p:sp>
            <p:nvSpPr>
              <p:cNvPr id="4112" name="Freeform 9"/>
              <p:cNvSpPr/>
              <p:nvPr/>
            </p:nvSpPr>
            <p:spPr bwMode="auto">
              <a:xfrm>
                <a:off x="365" y="3840"/>
                <a:ext cx="206" cy="138"/>
              </a:xfrm>
              <a:custGeom>
                <a:cxnLst>
                  <a:cxn ang="0">
                    <a:pos x="16" y="0"/>
                  </a:cxn>
                  <a:cxn ang="0">
                    <a:pos x="188" y="0"/>
                  </a:cxn>
                  <a:cxn ang="0">
                    <a:pos x="188" y="0"/>
                  </a:cxn>
                  <a:cxn ang="0">
                    <a:pos x="194" y="2"/>
                  </a:cxn>
                  <a:cxn ang="0">
                    <a:pos x="200" y="4"/>
                  </a:cxn>
                  <a:cxn ang="0">
                    <a:pos x="204" y="10"/>
                  </a:cxn>
                  <a:cxn ang="0">
                    <a:pos x="206" y="18"/>
                  </a:cxn>
                  <a:cxn ang="0">
                    <a:pos x="206" y="52"/>
                  </a:cxn>
                  <a:cxn ang="0">
                    <a:pos x="206" y="52"/>
                  </a:cxn>
                  <a:cxn ang="0">
                    <a:pos x="204" y="58"/>
                  </a:cxn>
                  <a:cxn ang="0">
                    <a:pos x="200" y="64"/>
                  </a:cxn>
                  <a:cxn ang="0">
                    <a:pos x="194" y="68"/>
                  </a:cxn>
                  <a:cxn ang="0">
                    <a:pos x="188" y="68"/>
                  </a:cxn>
                  <a:cxn ang="0">
                    <a:pos x="136" y="68"/>
                  </a:cxn>
                  <a:cxn ang="0">
                    <a:pos x="136" y="120"/>
                  </a:cxn>
                  <a:cxn ang="0">
                    <a:pos x="136" y="120"/>
                  </a:cxn>
                  <a:cxn ang="0">
                    <a:pos x="136" y="126"/>
                  </a:cxn>
                  <a:cxn ang="0">
                    <a:pos x="132" y="132"/>
                  </a:cxn>
                  <a:cxn ang="0">
                    <a:pos x="126" y="136"/>
                  </a:cxn>
                  <a:cxn ang="0">
                    <a:pos x="120" y="138"/>
                  </a:cxn>
                  <a:cxn ang="0">
                    <a:pos x="86" y="138"/>
                  </a:cxn>
                  <a:cxn ang="0">
                    <a:pos x="86" y="138"/>
                  </a:cxn>
                  <a:cxn ang="0">
                    <a:pos x="78" y="136"/>
                  </a:cxn>
                  <a:cxn ang="0">
                    <a:pos x="72" y="132"/>
                  </a:cxn>
                  <a:cxn ang="0">
                    <a:pos x="70" y="126"/>
                  </a:cxn>
                  <a:cxn ang="0">
                    <a:pos x="68" y="120"/>
                  </a:cxn>
                  <a:cxn ang="0">
                    <a:pos x="68" y="68"/>
                  </a:cxn>
                  <a:cxn ang="0">
                    <a:pos x="16" y="68"/>
                  </a:cxn>
                  <a:cxn ang="0">
                    <a:pos x="16" y="68"/>
                  </a:cxn>
                  <a:cxn ang="0">
                    <a:pos x="10" y="68"/>
                  </a:cxn>
                  <a:cxn ang="0">
                    <a:pos x="4" y="64"/>
                  </a:cxn>
                  <a:cxn ang="0">
                    <a:pos x="0" y="58"/>
                  </a:cxn>
                  <a:cxn ang="0">
                    <a:pos x="0" y="52"/>
                  </a:cxn>
                  <a:cxn ang="0">
                    <a:pos x="0" y="18"/>
                  </a:cxn>
                  <a:cxn ang="0">
                    <a:pos x="0" y="18"/>
                  </a:cxn>
                  <a:cxn ang="0">
                    <a:pos x="0" y="10"/>
                  </a:cxn>
                  <a:cxn ang="0">
                    <a:pos x="4" y="4"/>
                  </a:cxn>
                  <a:cxn ang="0">
                    <a:pos x="10" y="2"/>
                  </a:cxn>
                  <a:cxn ang="0">
                    <a:pos x="16" y="0"/>
                  </a:cxn>
                </a:cxnLst>
                <a:pathLst>
                  <a:path w="206" h="138">
                    <a:moveTo>
                      <a:pt x="16" y="0"/>
                    </a:moveTo>
                    <a:lnTo>
                      <a:pt x="188" y="0"/>
                    </a:lnTo>
                    <a:lnTo>
                      <a:pt x="194" y="2"/>
                    </a:lnTo>
                    <a:lnTo>
                      <a:pt x="200" y="4"/>
                    </a:lnTo>
                    <a:lnTo>
                      <a:pt x="204" y="10"/>
                    </a:lnTo>
                    <a:lnTo>
                      <a:pt x="206" y="18"/>
                    </a:lnTo>
                    <a:lnTo>
                      <a:pt x="206" y="52"/>
                    </a:lnTo>
                    <a:lnTo>
                      <a:pt x="204" y="58"/>
                    </a:lnTo>
                    <a:lnTo>
                      <a:pt x="200" y="64"/>
                    </a:lnTo>
                    <a:lnTo>
                      <a:pt x="194" y="68"/>
                    </a:lnTo>
                    <a:lnTo>
                      <a:pt x="188" y="68"/>
                    </a:lnTo>
                    <a:lnTo>
                      <a:pt x="136" y="68"/>
                    </a:lnTo>
                    <a:lnTo>
                      <a:pt x="136" y="120"/>
                    </a:lnTo>
                    <a:lnTo>
                      <a:pt x="136" y="126"/>
                    </a:lnTo>
                    <a:lnTo>
                      <a:pt x="132" y="132"/>
                    </a:lnTo>
                    <a:lnTo>
                      <a:pt x="126" y="136"/>
                    </a:lnTo>
                    <a:lnTo>
                      <a:pt x="120" y="138"/>
                    </a:lnTo>
                    <a:lnTo>
                      <a:pt x="86" y="138"/>
                    </a:lnTo>
                    <a:lnTo>
                      <a:pt x="78" y="136"/>
                    </a:lnTo>
                    <a:lnTo>
                      <a:pt x="72" y="132"/>
                    </a:lnTo>
                    <a:lnTo>
                      <a:pt x="70" y="126"/>
                    </a:lnTo>
                    <a:lnTo>
                      <a:pt x="68" y="120"/>
                    </a:lnTo>
                    <a:lnTo>
                      <a:pt x="68" y="68"/>
                    </a:lnTo>
                    <a:lnTo>
                      <a:pt x="16" y="68"/>
                    </a:lnTo>
                    <a:lnTo>
                      <a:pt x="10" y="68"/>
                    </a:lnTo>
                    <a:lnTo>
                      <a:pt x="4" y="64"/>
                    </a:lnTo>
                    <a:lnTo>
                      <a:pt x="0" y="58"/>
                    </a:lnTo>
                    <a:lnTo>
                      <a:pt x="0" y="52"/>
                    </a:lnTo>
                    <a:lnTo>
                      <a:pt x="0" y="18"/>
                    </a:lnTo>
                    <a:lnTo>
                      <a:pt x="0" y="10"/>
                    </a:lnTo>
                    <a:lnTo>
                      <a:pt x="4" y="4"/>
                    </a:lnTo>
                    <a:lnTo>
                      <a:pt x="10" y="2"/>
                    </a:lnTo>
                    <a:lnTo>
                      <a:pt x="16" y="0"/>
                    </a:lnTo>
                  </a:path>
                </a:pathLst>
              </a:custGeom>
              <a:noFill/>
              <a:ln w="9525">
                <a:noFill/>
                <a:round/>
              </a:ln>
            </p:spPr>
          </p:sp>
          <p:sp>
            <p:nvSpPr>
              <p:cNvPr id="4113" name="Freeform 10"/>
              <p:cNvSpPr/>
              <p:nvPr/>
            </p:nvSpPr>
            <p:spPr bwMode="auto">
              <a:xfrm>
                <a:off x="295" y="3840"/>
                <a:ext cx="138" cy="138"/>
              </a:xfrm>
              <a:custGeom>
                <a:cxnLst>
                  <a:cxn ang="0">
                    <a:pos x="138" y="120"/>
                  </a:cxn>
                  <a:cxn ang="0">
                    <a:pos x="138" y="68"/>
                  </a:cxn>
                  <a:cxn ang="0">
                    <a:pos x="86" y="68"/>
                  </a:cxn>
                  <a:cxn ang="0">
                    <a:pos x="86" y="68"/>
                  </a:cxn>
                  <a:cxn ang="0">
                    <a:pos x="80" y="68"/>
                  </a:cxn>
                  <a:cxn ang="0">
                    <a:pos x="74" y="64"/>
                  </a:cxn>
                  <a:cxn ang="0">
                    <a:pos x="70" y="58"/>
                  </a:cxn>
                  <a:cxn ang="0">
                    <a:pos x="70" y="52"/>
                  </a:cxn>
                  <a:cxn ang="0">
                    <a:pos x="70" y="18"/>
                  </a:cxn>
                  <a:cxn ang="0">
                    <a:pos x="70" y="18"/>
                  </a:cxn>
                  <a:cxn ang="0">
                    <a:pos x="70" y="10"/>
                  </a:cxn>
                  <a:cxn ang="0">
                    <a:pos x="74" y="4"/>
                  </a:cxn>
                  <a:cxn ang="0">
                    <a:pos x="80" y="2"/>
                  </a:cxn>
                  <a:cxn ang="0">
                    <a:pos x="86" y="0"/>
                  </a:cxn>
                  <a:cxn ang="0">
                    <a:pos x="18" y="0"/>
                  </a:cxn>
                  <a:cxn ang="0">
                    <a:pos x="18" y="0"/>
                  </a:cxn>
                  <a:cxn ang="0">
                    <a:pos x="10" y="2"/>
                  </a:cxn>
                  <a:cxn ang="0">
                    <a:pos x="6" y="4"/>
                  </a:cxn>
                  <a:cxn ang="0">
                    <a:pos x="2" y="10"/>
                  </a:cxn>
                  <a:cxn ang="0">
                    <a:pos x="0" y="18"/>
                  </a:cxn>
                  <a:cxn ang="0">
                    <a:pos x="0" y="52"/>
                  </a:cxn>
                  <a:cxn ang="0">
                    <a:pos x="0" y="52"/>
                  </a:cxn>
                  <a:cxn ang="0">
                    <a:pos x="2" y="58"/>
                  </a:cxn>
                  <a:cxn ang="0">
                    <a:pos x="6" y="64"/>
                  </a:cxn>
                  <a:cxn ang="0">
                    <a:pos x="10" y="68"/>
                  </a:cxn>
                  <a:cxn ang="0">
                    <a:pos x="18" y="68"/>
                  </a:cxn>
                  <a:cxn ang="0">
                    <a:pos x="70" y="68"/>
                  </a:cxn>
                  <a:cxn ang="0">
                    <a:pos x="70" y="120"/>
                  </a:cxn>
                  <a:cxn ang="0">
                    <a:pos x="70" y="120"/>
                  </a:cxn>
                  <a:cxn ang="0">
                    <a:pos x="70" y="126"/>
                  </a:cxn>
                  <a:cxn ang="0">
                    <a:pos x="74" y="132"/>
                  </a:cxn>
                  <a:cxn ang="0">
                    <a:pos x="80" y="136"/>
                  </a:cxn>
                  <a:cxn ang="0">
                    <a:pos x="86" y="138"/>
                  </a:cxn>
                  <a:cxn ang="0">
                    <a:pos x="120" y="138"/>
                  </a:cxn>
                  <a:cxn ang="0">
                    <a:pos x="120" y="138"/>
                  </a:cxn>
                  <a:cxn ang="0">
                    <a:pos x="128" y="136"/>
                  </a:cxn>
                  <a:cxn ang="0">
                    <a:pos x="132" y="132"/>
                  </a:cxn>
                  <a:cxn ang="0">
                    <a:pos x="136" y="126"/>
                  </a:cxn>
                  <a:cxn ang="0">
                    <a:pos x="138" y="120"/>
                  </a:cxn>
                  <a:cxn ang="0">
                    <a:pos x="138" y="120"/>
                  </a:cxn>
                  <a:cxn ang="0">
                    <a:pos x="138" y="120"/>
                  </a:cxn>
                  <a:cxn ang="0">
                    <a:pos x="138" y="120"/>
                  </a:cxn>
                </a:cxnLst>
                <a:pathLst>
                  <a:path w="138" h="138">
                    <a:moveTo>
                      <a:pt x="138" y="120"/>
                    </a:moveTo>
                    <a:lnTo>
                      <a:pt x="138" y="68"/>
                    </a:lnTo>
                    <a:lnTo>
                      <a:pt x="86" y="68"/>
                    </a:lnTo>
                    <a:lnTo>
                      <a:pt x="80" y="68"/>
                    </a:lnTo>
                    <a:lnTo>
                      <a:pt x="74" y="64"/>
                    </a:lnTo>
                    <a:lnTo>
                      <a:pt x="70" y="58"/>
                    </a:lnTo>
                    <a:lnTo>
                      <a:pt x="70" y="52"/>
                    </a:lnTo>
                    <a:lnTo>
                      <a:pt x="70" y="18"/>
                    </a:lnTo>
                    <a:lnTo>
                      <a:pt x="70" y="10"/>
                    </a:lnTo>
                    <a:lnTo>
                      <a:pt x="74" y="4"/>
                    </a:lnTo>
                    <a:lnTo>
                      <a:pt x="80" y="2"/>
                    </a:lnTo>
                    <a:lnTo>
                      <a:pt x="86" y="0"/>
                    </a:lnTo>
                    <a:lnTo>
                      <a:pt x="18" y="0"/>
                    </a:lnTo>
                    <a:lnTo>
                      <a:pt x="10" y="2"/>
                    </a:lnTo>
                    <a:lnTo>
                      <a:pt x="6" y="4"/>
                    </a:lnTo>
                    <a:lnTo>
                      <a:pt x="2" y="10"/>
                    </a:lnTo>
                    <a:lnTo>
                      <a:pt x="0" y="18"/>
                    </a:lnTo>
                    <a:lnTo>
                      <a:pt x="0" y="52"/>
                    </a:lnTo>
                    <a:lnTo>
                      <a:pt x="2" y="58"/>
                    </a:lnTo>
                    <a:lnTo>
                      <a:pt x="6" y="64"/>
                    </a:lnTo>
                    <a:lnTo>
                      <a:pt x="10" y="68"/>
                    </a:lnTo>
                    <a:lnTo>
                      <a:pt x="18" y="68"/>
                    </a:lnTo>
                    <a:lnTo>
                      <a:pt x="70" y="68"/>
                    </a:lnTo>
                    <a:lnTo>
                      <a:pt x="70" y="120"/>
                    </a:lnTo>
                    <a:lnTo>
                      <a:pt x="70" y="126"/>
                    </a:lnTo>
                    <a:lnTo>
                      <a:pt x="74" y="132"/>
                    </a:lnTo>
                    <a:lnTo>
                      <a:pt x="80" y="136"/>
                    </a:lnTo>
                    <a:lnTo>
                      <a:pt x="86" y="138"/>
                    </a:lnTo>
                    <a:lnTo>
                      <a:pt x="120" y="138"/>
                    </a:lnTo>
                    <a:lnTo>
                      <a:pt x="128" y="136"/>
                    </a:lnTo>
                    <a:lnTo>
                      <a:pt x="132" y="132"/>
                    </a:lnTo>
                    <a:lnTo>
                      <a:pt x="136" y="126"/>
                    </a:lnTo>
                    <a:lnTo>
                      <a:pt x="138" y="120"/>
                    </a:lnTo>
                    <a:close/>
                  </a:path>
                </a:pathLst>
              </a:custGeom>
              <a:solidFill>
                <a:srgbClr val="73C167"/>
              </a:solidFill>
              <a:ln w="9525">
                <a:noFill/>
                <a:round/>
              </a:ln>
            </p:spPr>
          </p:sp>
          <p:sp>
            <p:nvSpPr>
              <p:cNvPr id="4114" name="Freeform 11"/>
              <p:cNvSpPr/>
              <p:nvPr/>
            </p:nvSpPr>
            <p:spPr bwMode="auto">
              <a:xfrm>
                <a:off x="509" y="3754"/>
                <a:ext cx="72" cy="72"/>
              </a:xfrm>
              <a:custGeom>
                <a:cxnLst>
                  <a:cxn ang="0">
                    <a:pos x="0" y="36"/>
                  </a:cxn>
                  <a:cxn ang="0">
                    <a:pos x="0" y="36"/>
                  </a:cxn>
                  <a:cxn ang="0">
                    <a:pos x="0" y="30"/>
                  </a:cxn>
                  <a:cxn ang="0">
                    <a:pos x="2" y="22"/>
                  </a:cxn>
                  <a:cxn ang="0">
                    <a:pos x="6" y="16"/>
                  </a:cxn>
                  <a:cxn ang="0">
                    <a:pos x="10" y="10"/>
                  </a:cxn>
                  <a:cxn ang="0">
                    <a:pos x="16" y="6"/>
                  </a:cxn>
                  <a:cxn ang="0">
                    <a:pos x="22" y="4"/>
                  </a:cxn>
                  <a:cxn ang="0">
                    <a:pos x="28" y="2"/>
                  </a:cxn>
                  <a:cxn ang="0">
                    <a:pos x="36" y="0"/>
                  </a:cxn>
                  <a:cxn ang="0">
                    <a:pos x="36" y="0"/>
                  </a:cxn>
                  <a:cxn ang="0">
                    <a:pos x="42" y="2"/>
                  </a:cxn>
                  <a:cxn ang="0">
                    <a:pos x="50" y="4"/>
                  </a:cxn>
                  <a:cxn ang="0">
                    <a:pos x="56" y="6"/>
                  </a:cxn>
                  <a:cxn ang="0">
                    <a:pos x="60" y="10"/>
                  </a:cxn>
                  <a:cxn ang="0">
                    <a:pos x="66" y="16"/>
                  </a:cxn>
                  <a:cxn ang="0">
                    <a:pos x="68" y="22"/>
                  </a:cxn>
                  <a:cxn ang="0">
                    <a:pos x="70" y="30"/>
                  </a:cxn>
                  <a:cxn ang="0">
                    <a:pos x="72" y="36"/>
                  </a:cxn>
                  <a:cxn ang="0">
                    <a:pos x="72" y="36"/>
                  </a:cxn>
                  <a:cxn ang="0">
                    <a:pos x="70" y="44"/>
                  </a:cxn>
                  <a:cxn ang="0">
                    <a:pos x="68" y="50"/>
                  </a:cxn>
                  <a:cxn ang="0">
                    <a:pos x="66" y="56"/>
                  </a:cxn>
                  <a:cxn ang="0">
                    <a:pos x="60" y="62"/>
                  </a:cxn>
                  <a:cxn ang="0">
                    <a:pos x="56" y="66"/>
                  </a:cxn>
                  <a:cxn ang="0">
                    <a:pos x="50" y="70"/>
                  </a:cxn>
                  <a:cxn ang="0">
                    <a:pos x="42" y="72"/>
                  </a:cxn>
                  <a:cxn ang="0">
                    <a:pos x="36" y="72"/>
                  </a:cxn>
                  <a:cxn ang="0">
                    <a:pos x="36" y="72"/>
                  </a:cxn>
                  <a:cxn ang="0">
                    <a:pos x="28" y="72"/>
                  </a:cxn>
                  <a:cxn ang="0">
                    <a:pos x="22" y="70"/>
                  </a:cxn>
                  <a:cxn ang="0">
                    <a:pos x="16" y="66"/>
                  </a:cxn>
                  <a:cxn ang="0">
                    <a:pos x="10" y="62"/>
                  </a:cxn>
                  <a:cxn ang="0">
                    <a:pos x="6" y="56"/>
                  </a:cxn>
                  <a:cxn ang="0">
                    <a:pos x="2" y="50"/>
                  </a:cxn>
                  <a:cxn ang="0">
                    <a:pos x="0" y="44"/>
                  </a:cxn>
                  <a:cxn ang="0">
                    <a:pos x="0" y="36"/>
                  </a:cxn>
                </a:cxnLst>
                <a:pathLst>
                  <a:path w="72" h="72">
                    <a:moveTo>
                      <a:pt x="0" y="36"/>
                    </a:moveTo>
                    <a:lnTo>
                      <a:pt x="0" y="36"/>
                    </a:lnTo>
                    <a:lnTo>
                      <a:pt x="0" y="30"/>
                    </a:lnTo>
                    <a:lnTo>
                      <a:pt x="2" y="22"/>
                    </a:lnTo>
                    <a:lnTo>
                      <a:pt x="6" y="16"/>
                    </a:lnTo>
                    <a:lnTo>
                      <a:pt x="10" y="10"/>
                    </a:lnTo>
                    <a:lnTo>
                      <a:pt x="16" y="6"/>
                    </a:lnTo>
                    <a:lnTo>
                      <a:pt x="22" y="4"/>
                    </a:lnTo>
                    <a:lnTo>
                      <a:pt x="28" y="2"/>
                    </a:lnTo>
                    <a:lnTo>
                      <a:pt x="36" y="0"/>
                    </a:lnTo>
                    <a:lnTo>
                      <a:pt x="42" y="2"/>
                    </a:lnTo>
                    <a:lnTo>
                      <a:pt x="50" y="4"/>
                    </a:lnTo>
                    <a:lnTo>
                      <a:pt x="56" y="6"/>
                    </a:lnTo>
                    <a:lnTo>
                      <a:pt x="60" y="10"/>
                    </a:lnTo>
                    <a:lnTo>
                      <a:pt x="66" y="16"/>
                    </a:lnTo>
                    <a:lnTo>
                      <a:pt x="68" y="22"/>
                    </a:lnTo>
                    <a:lnTo>
                      <a:pt x="70" y="30"/>
                    </a:lnTo>
                    <a:lnTo>
                      <a:pt x="72" y="36"/>
                    </a:lnTo>
                    <a:lnTo>
                      <a:pt x="70" y="44"/>
                    </a:lnTo>
                    <a:lnTo>
                      <a:pt x="68" y="50"/>
                    </a:lnTo>
                    <a:lnTo>
                      <a:pt x="66" y="56"/>
                    </a:lnTo>
                    <a:lnTo>
                      <a:pt x="60" y="62"/>
                    </a:lnTo>
                    <a:lnTo>
                      <a:pt x="56" y="66"/>
                    </a:lnTo>
                    <a:lnTo>
                      <a:pt x="50" y="70"/>
                    </a:lnTo>
                    <a:lnTo>
                      <a:pt x="42" y="72"/>
                    </a:lnTo>
                    <a:lnTo>
                      <a:pt x="36" y="72"/>
                    </a:lnTo>
                    <a:lnTo>
                      <a:pt x="28" y="72"/>
                    </a:lnTo>
                    <a:lnTo>
                      <a:pt x="22" y="70"/>
                    </a:lnTo>
                    <a:lnTo>
                      <a:pt x="16" y="66"/>
                    </a:lnTo>
                    <a:lnTo>
                      <a:pt x="10" y="62"/>
                    </a:lnTo>
                    <a:lnTo>
                      <a:pt x="6" y="56"/>
                    </a:lnTo>
                    <a:lnTo>
                      <a:pt x="2" y="50"/>
                    </a:lnTo>
                    <a:lnTo>
                      <a:pt x="0" y="44"/>
                    </a:lnTo>
                    <a:lnTo>
                      <a:pt x="0" y="36"/>
                    </a:lnTo>
                  </a:path>
                </a:pathLst>
              </a:custGeom>
              <a:noFill/>
              <a:ln w="9525">
                <a:noFill/>
                <a:round/>
              </a:ln>
            </p:spPr>
          </p:sp>
          <p:sp>
            <p:nvSpPr>
              <p:cNvPr id="4115" name="Freeform 12"/>
              <p:cNvSpPr/>
              <p:nvPr/>
            </p:nvSpPr>
            <p:spPr bwMode="auto">
              <a:xfrm>
                <a:off x="353" y="3754"/>
                <a:ext cx="72" cy="72"/>
              </a:xfrm>
              <a:custGeom>
                <a:cxnLst>
                  <a:cxn ang="0">
                    <a:pos x="0" y="36"/>
                  </a:cxn>
                  <a:cxn ang="0">
                    <a:pos x="0" y="36"/>
                  </a:cxn>
                  <a:cxn ang="0">
                    <a:pos x="2" y="30"/>
                  </a:cxn>
                  <a:cxn ang="0">
                    <a:pos x="4" y="22"/>
                  </a:cxn>
                  <a:cxn ang="0">
                    <a:pos x="6" y="16"/>
                  </a:cxn>
                  <a:cxn ang="0">
                    <a:pos x="12" y="10"/>
                  </a:cxn>
                  <a:cxn ang="0">
                    <a:pos x="16" y="6"/>
                  </a:cxn>
                  <a:cxn ang="0">
                    <a:pos x="22" y="4"/>
                  </a:cxn>
                  <a:cxn ang="0">
                    <a:pos x="30" y="2"/>
                  </a:cxn>
                  <a:cxn ang="0">
                    <a:pos x="36" y="0"/>
                  </a:cxn>
                  <a:cxn ang="0">
                    <a:pos x="36" y="0"/>
                  </a:cxn>
                  <a:cxn ang="0">
                    <a:pos x="44" y="2"/>
                  </a:cxn>
                  <a:cxn ang="0">
                    <a:pos x="50" y="4"/>
                  </a:cxn>
                  <a:cxn ang="0">
                    <a:pos x="56" y="6"/>
                  </a:cxn>
                  <a:cxn ang="0">
                    <a:pos x="62" y="10"/>
                  </a:cxn>
                  <a:cxn ang="0">
                    <a:pos x="66" y="16"/>
                  </a:cxn>
                  <a:cxn ang="0">
                    <a:pos x="70" y="22"/>
                  </a:cxn>
                  <a:cxn ang="0">
                    <a:pos x="72" y="30"/>
                  </a:cxn>
                  <a:cxn ang="0">
                    <a:pos x="72" y="36"/>
                  </a:cxn>
                  <a:cxn ang="0">
                    <a:pos x="72" y="36"/>
                  </a:cxn>
                  <a:cxn ang="0">
                    <a:pos x="72" y="44"/>
                  </a:cxn>
                  <a:cxn ang="0">
                    <a:pos x="70" y="50"/>
                  </a:cxn>
                  <a:cxn ang="0">
                    <a:pos x="66" y="56"/>
                  </a:cxn>
                  <a:cxn ang="0">
                    <a:pos x="62" y="62"/>
                  </a:cxn>
                  <a:cxn ang="0">
                    <a:pos x="56" y="66"/>
                  </a:cxn>
                  <a:cxn ang="0">
                    <a:pos x="50" y="70"/>
                  </a:cxn>
                  <a:cxn ang="0">
                    <a:pos x="44" y="72"/>
                  </a:cxn>
                  <a:cxn ang="0">
                    <a:pos x="36" y="72"/>
                  </a:cxn>
                  <a:cxn ang="0">
                    <a:pos x="36" y="72"/>
                  </a:cxn>
                  <a:cxn ang="0">
                    <a:pos x="30" y="72"/>
                  </a:cxn>
                  <a:cxn ang="0">
                    <a:pos x="22" y="70"/>
                  </a:cxn>
                  <a:cxn ang="0">
                    <a:pos x="16" y="66"/>
                  </a:cxn>
                  <a:cxn ang="0">
                    <a:pos x="12" y="62"/>
                  </a:cxn>
                  <a:cxn ang="0">
                    <a:pos x="6" y="56"/>
                  </a:cxn>
                  <a:cxn ang="0">
                    <a:pos x="4" y="50"/>
                  </a:cxn>
                  <a:cxn ang="0">
                    <a:pos x="2" y="44"/>
                  </a:cxn>
                  <a:cxn ang="0">
                    <a:pos x="0" y="36"/>
                  </a:cxn>
                </a:cxnLst>
                <a:pathLst>
                  <a:path w="72" h="72">
                    <a:moveTo>
                      <a:pt x="0" y="36"/>
                    </a:moveTo>
                    <a:lnTo>
                      <a:pt x="0" y="36"/>
                    </a:lnTo>
                    <a:lnTo>
                      <a:pt x="2" y="30"/>
                    </a:lnTo>
                    <a:lnTo>
                      <a:pt x="4" y="22"/>
                    </a:lnTo>
                    <a:lnTo>
                      <a:pt x="6" y="16"/>
                    </a:lnTo>
                    <a:lnTo>
                      <a:pt x="12" y="10"/>
                    </a:lnTo>
                    <a:lnTo>
                      <a:pt x="16" y="6"/>
                    </a:lnTo>
                    <a:lnTo>
                      <a:pt x="22" y="4"/>
                    </a:lnTo>
                    <a:lnTo>
                      <a:pt x="30" y="2"/>
                    </a:lnTo>
                    <a:lnTo>
                      <a:pt x="36" y="0"/>
                    </a:lnTo>
                    <a:lnTo>
                      <a:pt x="44" y="2"/>
                    </a:lnTo>
                    <a:lnTo>
                      <a:pt x="50" y="4"/>
                    </a:lnTo>
                    <a:lnTo>
                      <a:pt x="56" y="6"/>
                    </a:lnTo>
                    <a:lnTo>
                      <a:pt x="62" y="10"/>
                    </a:lnTo>
                    <a:lnTo>
                      <a:pt x="66" y="16"/>
                    </a:lnTo>
                    <a:lnTo>
                      <a:pt x="70" y="22"/>
                    </a:lnTo>
                    <a:lnTo>
                      <a:pt x="72" y="30"/>
                    </a:lnTo>
                    <a:lnTo>
                      <a:pt x="72" y="36"/>
                    </a:lnTo>
                    <a:lnTo>
                      <a:pt x="72" y="44"/>
                    </a:lnTo>
                    <a:lnTo>
                      <a:pt x="70" y="50"/>
                    </a:lnTo>
                    <a:lnTo>
                      <a:pt x="66" y="56"/>
                    </a:lnTo>
                    <a:lnTo>
                      <a:pt x="62" y="62"/>
                    </a:lnTo>
                    <a:lnTo>
                      <a:pt x="56" y="66"/>
                    </a:lnTo>
                    <a:lnTo>
                      <a:pt x="50" y="70"/>
                    </a:lnTo>
                    <a:lnTo>
                      <a:pt x="44" y="72"/>
                    </a:lnTo>
                    <a:lnTo>
                      <a:pt x="36" y="72"/>
                    </a:lnTo>
                    <a:lnTo>
                      <a:pt x="30" y="72"/>
                    </a:lnTo>
                    <a:lnTo>
                      <a:pt x="22" y="70"/>
                    </a:lnTo>
                    <a:lnTo>
                      <a:pt x="16" y="66"/>
                    </a:lnTo>
                    <a:lnTo>
                      <a:pt x="12" y="62"/>
                    </a:lnTo>
                    <a:lnTo>
                      <a:pt x="6" y="56"/>
                    </a:lnTo>
                    <a:lnTo>
                      <a:pt x="4" y="50"/>
                    </a:lnTo>
                    <a:lnTo>
                      <a:pt x="2" y="44"/>
                    </a:lnTo>
                    <a:lnTo>
                      <a:pt x="0" y="36"/>
                    </a:lnTo>
                  </a:path>
                </a:pathLst>
              </a:custGeom>
              <a:noFill/>
              <a:ln w="9525">
                <a:noFill/>
                <a:round/>
              </a:ln>
            </p:spPr>
          </p:sp>
          <p:grpSp>
            <p:nvGrpSpPr>
              <p:cNvPr id="4116" name="Group 13"/>
              <p:cNvGrpSpPr/>
              <p:nvPr/>
            </p:nvGrpSpPr>
            <p:grpSpPr>
              <a:xfrm>
                <a:off x="352" y="3753"/>
                <a:ext cx="231" cy="73"/>
                <a:chOff x="352" y="3753"/>
                <a:chExt cx="231" cy="73"/>
              </a:xfrm>
            </p:grpSpPr>
            <p:sp>
              <p:nvSpPr>
                <p:cNvPr id="4117" name="Oval 14"/>
                <p:cNvSpPr>
                  <a:spLocks noChangeArrowheads="1"/>
                </p:cNvSpPr>
                <p:nvPr/>
              </p:nvSpPr>
              <p:spPr bwMode="auto">
                <a:xfrm>
                  <a:off x="431" y="3753"/>
                  <a:ext cx="73" cy="73"/>
                </a:xfrm>
                <a:prstGeom prst="ellipse">
                  <a:avLst/>
                </a:prstGeom>
                <a:solidFill>
                  <a:srgbClr val="0078C1"/>
                </a:solidFill>
                <a:ln>
                  <a:noFill/>
                </a:ln>
              </p:spPr>
              <p:txBody>
                <a:bodyPr wrap="none" anchor="ct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altLang="ru-RU" sz="1800" b="0" i="0" u="none" strike="noStrike" kern="1200" cap="none" spc="0" normalizeH="0" baseline="0" noProof="0">
                    <a:ln>
                      <a:noFill/>
                    </a:ln>
                    <a:solidFill>
                      <a:srgbClr val="000000"/>
                    </a:solidFill>
                    <a:effectLst/>
                    <a:uLnTx/>
                    <a:uFillTx/>
                    <a:latin typeface="Arial" pitchFamily="34" charset="0"/>
                    <a:ea typeface="+mn-ea"/>
                    <a:cs typeface="Lucida Sans Unicode" panose="020b0602030504020204" pitchFamily="34" charset="0"/>
                  </a:endParaRPr>
                </a:p>
              </p:txBody>
            </p:sp>
            <p:sp>
              <p:nvSpPr>
                <p:cNvPr id="4118" name="Oval 15"/>
                <p:cNvSpPr>
                  <a:spLocks noChangeArrowheads="1"/>
                </p:cNvSpPr>
                <p:nvPr/>
              </p:nvSpPr>
              <p:spPr bwMode="auto">
                <a:xfrm>
                  <a:off x="352" y="3753"/>
                  <a:ext cx="73" cy="73"/>
                </a:xfrm>
                <a:prstGeom prst="ellipse">
                  <a:avLst/>
                </a:prstGeom>
                <a:solidFill>
                  <a:srgbClr val="73C167"/>
                </a:solidFill>
                <a:ln>
                  <a:noFill/>
                </a:ln>
              </p:spPr>
              <p:txBody>
                <a:bodyPr wrap="none" anchor="ct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altLang="ru-RU" sz="1800" b="0" i="0" u="none" strike="noStrike" kern="1200" cap="none" spc="0" normalizeH="0" baseline="0" noProof="0">
                    <a:ln>
                      <a:noFill/>
                    </a:ln>
                    <a:solidFill>
                      <a:srgbClr val="000000"/>
                    </a:solidFill>
                    <a:effectLst/>
                    <a:uLnTx/>
                    <a:uFillTx/>
                    <a:latin typeface="Arial" pitchFamily="34" charset="0"/>
                    <a:ea typeface="+mn-ea"/>
                    <a:cs typeface="Lucida Sans Unicode" panose="020b0602030504020204" pitchFamily="34" charset="0"/>
                  </a:endParaRPr>
                </a:p>
              </p:txBody>
            </p:sp>
            <p:sp>
              <p:nvSpPr>
                <p:cNvPr id="4119" name="Oval 16"/>
                <p:cNvSpPr>
                  <a:spLocks noChangeArrowheads="1"/>
                </p:cNvSpPr>
                <p:nvPr/>
              </p:nvSpPr>
              <p:spPr bwMode="auto">
                <a:xfrm>
                  <a:off x="510" y="3753"/>
                  <a:ext cx="73" cy="73"/>
                </a:xfrm>
                <a:prstGeom prst="ellipse">
                  <a:avLst/>
                </a:prstGeom>
                <a:solidFill>
                  <a:srgbClr val="FBB034"/>
                </a:solidFill>
                <a:ln>
                  <a:noFill/>
                </a:ln>
              </p:spPr>
              <p:txBody>
                <a:bodyPr wrap="none" anchor="ct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altLang="ru-RU" sz="1800" b="0" i="0" u="none" strike="noStrike" kern="1200" cap="none" spc="0" normalizeH="0" baseline="0" noProof="0">
                    <a:ln>
                      <a:noFill/>
                    </a:ln>
                    <a:solidFill>
                      <a:srgbClr val="000000"/>
                    </a:solidFill>
                    <a:effectLst/>
                    <a:uLnTx/>
                    <a:uFillTx/>
                    <a:latin typeface="Arial" pitchFamily="34" charset="0"/>
                    <a:ea typeface="+mn-ea"/>
                    <a:cs typeface="Lucida Sans Unicode" panose="020b0602030504020204" pitchFamily="34" charset="0"/>
                  </a:endParaRPr>
                </a:p>
              </p:txBody>
            </p:sp>
          </p:grpSp>
        </p:grpSp>
        <p:sp>
          <p:nvSpPr>
            <p:cNvPr id="4109" name="Text Box 17"/>
            <p:cNvSpPr txBox="1">
              <a:spLocks noChangeArrowheads="1"/>
            </p:cNvSpPr>
            <p:nvPr/>
          </p:nvSpPr>
          <p:spPr bwMode="auto">
            <a:xfrm>
              <a:off x="817" y="277"/>
              <a:ext cx="2302" cy="194"/>
            </a:xfrm>
            <a:prstGeom prst="rect">
              <a:avLst/>
            </a:prstGeom>
            <a:noFill/>
            <a:ln>
              <a:noFill/>
            </a:ln>
          </p:spPr>
          <p:txBody>
            <a:bodyPr lIns="0" tIns="0" rIns="0" bIns="0">
              <a:sp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vl6pPr marL="2514600" indent="-228600" eaLnBrk="0" fontAlgn="base" hangingPunct="0">
                <a:spcBef>
                  <a:spcPct val="0"/>
                </a:spcBef>
                <a:spcAft>
                  <a:spcPct val="0"/>
                </a:spcAft>
                <a:defRPr lang="en-GB" altLang="en-US" sz="2000">
                  <a:solidFill>
                    <a:schemeClr val="bg1"/>
                  </a:solidFill>
                  <a:latin typeface="Arial" pitchFamily="34" charset="0"/>
                  <a:cs typeface="Lucida Sans Unicode" panose="020b0602030504020204" pitchFamily="34" charset="0"/>
                </a:defRPr>
              </a:lvl6pPr>
              <a:lvl7pPr marL="2971800" indent="-228600" eaLnBrk="0" fontAlgn="base" hangingPunct="0">
                <a:spcBef>
                  <a:spcPct val="0"/>
                </a:spcBef>
                <a:spcAft>
                  <a:spcPct val="0"/>
                </a:spcAft>
                <a:defRPr lang="en-GB" altLang="en-US" sz="2000">
                  <a:solidFill>
                    <a:schemeClr val="bg1"/>
                  </a:solidFill>
                  <a:latin typeface="Arial" pitchFamily="34" charset="0"/>
                  <a:cs typeface="Lucida Sans Unicode" panose="020b0602030504020204" pitchFamily="34" charset="0"/>
                </a:defRPr>
              </a:lvl7pPr>
              <a:lvl8pPr marL="3429000" indent="-228600" eaLnBrk="0" fontAlgn="base" hangingPunct="0">
                <a:spcBef>
                  <a:spcPct val="0"/>
                </a:spcBef>
                <a:spcAft>
                  <a:spcPct val="0"/>
                </a:spcAft>
                <a:defRPr lang="en-GB" altLang="en-US" sz="2000">
                  <a:solidFill>
                    <a:schemeClr val="bg1"/>
                  </a:solidFill>
                  <a:latin typeface="Arial" pitchFamily="34" charset="0"/>
                  <a:cs typeface="Lucida Sans Unicode" panose="020b0602030504020204" pitchFamily="34" charset="0"/>
                </a:defRPr>
              </a:lvl8pPr>
              <a:lvl9pPr marL="3886200" indent="-228600" eaLnBrk="0" fontAlgn="base" hangingPunct="0">
                <a:spcBef>
                  <a:spcPct val="0"/>
                </a:spcBef>
                <a:spcAft>
                  <a:spcPct val="0"/>
                </a:spcAft>
                <a:defRPr lang="en-GB" altLang="en-US" sz="2000">
                  <a:solidFill>
                    <a:schemeClr val="bg1"/>
                  </a:solidFill>
                  <a:latin typeface="Arial" pitchFamily="34" charset="0"/>
                  <a:cs typeface="Lucida Sans Unicode" panose="020b0602030504020204" pitchFamily="34" charset="0"/>
                </a:defRPr>
              </a:lvl9pPr>
            </a:lstStyle>
            <a:p>
              <a:pPr marL="0" lvl="0" indent="0" defTabSz="914400" eaLnBrk="1" hangingPunct="1"/>
              <a:r>
                <a:rPr lang="ru-RU" altLang="ru-RU" sz="1000">
                  <a:solidFill>
                    <a:srgbClr val="0078C1"/>
                  </a:solidFill>
                  <a:latin typeface="Europe_Ext"/>
                </a:rPr>
                <a:t>МИНИСТЕРСТВО ЗДРАВООХРАНЕНИЯ</a:t>
              </a:r>
              <a:br>
                <a:rPr lang="ru-RU" altLang="ru-RU" sz="1000">
                  <a:solidFill>
                    <a:srgbClr val="0078C1"/>
                  </a:solidFill>
                  <a:latin typeface="Europe_Ext"/>
                </a:rPr>
              </a:br>
              <a:r>
                <a:rPr lang="ru-RU" altLang="ru-RU" sz="1000">
                  <a:solidFill>
                    <a:srgbClr val="0078C1"/>
                  </a:solidFill>
                  <a:latin typeface="Europe_Ext"/>
                </a:rPr>
                <a:t>КРАСНОЯРСКОГО КРАЯ</a:t>
              </a:r>
              <a:endParaRPr lang="ru-RU" altLang="ru-RU" sz="1000">
                <a:solidFill>
                  <a:srgbClr val="0078C1"/>
                </a:solidFill>
                <a:latin typeface="Europe_Ext"/>
              </a:endParaRPr>
            </a:p>
          </p:txBody>
        </p:sp>
      </p:grpSp>
      <p:sp>
        <p:nvSpPr>
          <p:cNvPr id="4102" name="Rectangle 18"/>
          <p:cNvSpPr>
            <a:spLocks noChangeArrowheads="1"/>
          </p:cNvSpPr>
          <p:nvPr/>
        </p:nvSpPr>
        <p:spPr bwMode="auto">
          <a:xfrm>
            <a:off x="401638" y="6308725"/>
            <a:ext cx="773112" cy="215900"/>
          </a:xfrm>
          <a:prstGeom prst="rect">
            <a:avLst/>
          </a:prstGeom>
          <a:solidFill>
            <a:srgbClr val="7FBB56"/>
          </a:solidFill>
          <a:ln>
            <a:noFill/>
          </a:ln>
        </p:spPr>
        <p:txBody>
          <a:bodyPr wrap="none" anchor="ct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altLang="ru-RU" sz="1800" b="0" i="0" u="none" strike="noStrike" kern="1200" cap="none" spc="0" normalizeH="0" baseline="0" noProof="0">
              <a:ln>
                <a:noFill/>
              </a:ln>
              <a:solidFill>
                <a:srgbClr val="000000"/>
              </a:solidFill>
              <a:effectLst/>
              <a:uLnTx/>
              <a:uFillTx/>
              <a:latin typeface="Arial" pitchFamily="34" charset="0"/>
              <a:ea typeface="+mn-ea"/>
              <a:cs typeface="Lucida Sans Unicode" panose="020b0602030504020204" pitchFamily="34" charset="0"/>
            </a:endParaRPr>
          </a:p>
        </p:txBody>
      </p:sp>
      <p:sp>
        <p:nvSpPr>
          <p:cNvPr id="4103" name="Rectangle 19"/>
          <p:cNvSpPr>
            <a:spLocks noChangeArrowheads="1"/>
          </p:cNvSpPr>
          <p:nvPr/>
        </p:nvSpPr>
        <p:spPr bwMode="auto">
          <a:xfrm>
            <a:off x="1166813" y="6308725"/>
            <a:ext cx="6370637" cy="215900"/>
          </a:xfrm>
          <a:prstGeom prst="rect">
            <a:avLst/>
          </a:prstGeom>
          <a:solidFill>
            <a:srgbClr val="0078C1"/>
          </a:solidFill>
          <a:ln>
            <a:noFill/>
          </a:ln>
        </p:spPr>
        <p:txBody>
          <a:bodyPr wrap="none" anchor="ct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altLang="ru-RU" sz="1800" b="0" i="0" u="none" strike="noStrike" kern="1200" cap="none" spc="0" normalizeH="0" baseline="0" noProof="0">
              <a:ln>
                <a:noFill/>
              </a:ln>
              <a:solidFill>
                <a:srgbClr val="000000"/>
              </a:solidFill>
              <a:effectLst/>
              <a:uLnTx/>
              <a:uFillTx/>
              <a:latin typeface="Arial" pitchFamily="34" charset="0"/>
              <a:ea typeface="+mn-ea"/>
              <a:cs typeface="Lucida Sans Unicode" panose="020b0602030504020204" pitchFamily="34" charset="0"/>
            </a:endParaRPr>
          </a:p>
        </p:txBody>
      </p:sp>
      <p:sp>
        <p:nvSpPr>
          <p:cNvPr id="4104" name="Rectangle 20"/>
          <p:cNvSpPr>
            <a:spLocks noChangeArrowheads="1"/>
          </p:cNvSpPr>
          <p:nvPr/>
        </p:nvSpPr>
        <p:spPr bwMode="auto">
          <a:xfrm>
            <a:off x="5651500" y="6308725"/>
            <a:ext cx="2736850" cy="215900"/>
          </a:xfrm>
          <a:prstGeom prst="rect">
            <a:avLst/>
          </a:prstGeom>
          <a:solidFill>
            <a:srgbClr val="FBB034"/>
          </a:solidFill>
          <a:ln>
            <a:noFill/>
          </a:ln>
        </p:spPr>
        <p:txBody>
          <a:bodyPr wrap="none" anchor="ct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altLang="ru-RU" sz="1800" b="0" i="0" u="none" strike="noStrike" kern="1200" cap="none" spc="0" normalizeH="0" baseline="0" noProof="0">
              <a:ln>
                <a:noFill/>
              </a:ln>
              <a:solidFill>
                <a:srgbClr val="000000"/>
              </a:solidFill>
              <a:effectLst/>
              <a:uLnTx/>
              <a:uFillTx/>
              <a:latin typeface="Arial" pitchFamily="34" charset="0"/>
              <a:ea typeface="+mn-ea"/>
              <a:cs typeface="Lucida Sans Unicode" panose="020b0602030504020204" pitchFamily="34" charset="0"/>
            </a:endParaRPr>
          </a:p>
        </p:txBody>
      </p:sp>
      <p:sp>
        <p:nvSpPr>
          <p:cNvPr id="4105" name="Text Box 21"/>
          <p:cNvSpPr txBox="1">
            <a:spLocks noChangeArrowheads="1"/>
          </p:cNvSpPr>
          <p:nvPr/>
        </p:nvSpPr>
        <p:spPr bwMode="auto">
          <a:xfrm>
            <a:off x="8534400" y="6656388"/>
            <a:ext cx="685800" cy="230187"/>
          </a:xfrm>
          <a:prstGeom prst="rect">
            <a:avLst/>
          </a:prstGeom>
          <a:noFill/>
          <a:ln w="9525">
            <a:noFill/>
            <a:miter lim="800000"/>
          </a:ln>
        </p:spPr>
        <p:txBody>
          <a:bodyPr>
            <a:sp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vl6pPr marL="2514600" indent="-228600" eaLnBrk="0" fontAlgn="base" hangingPunct="0">
              <a:spcBef>
                <a:spcPct val="0"/>
              </a:spcBef>
              <a:spcAft>
                <a:spcPct val="0"/>
              </a:spcAft>
              <a:defRPr lang="en-GB" altLang="en-US" sz="2000">
                <a:solidFill>
                  <a:schemeClr val="bg1"/>
                </a:solidFill>
                <a:latin typeface="Arial" pitchFamily="34" charset="0"/>
                <a:cs typeface="Lucida Sans Unicode" panose="020b0602030504020204" pitchFamily="34" charset="0"/>
              </a:defRPr>
            </a:lvl6pPr>
            <a:lvl7pPr marL="2971800" indent="-228600" eaLnBrk="0" fontAlgn="base" hangingPunct="0">
              <a:spcBef>
                <a:spcPct val="0"/>
              </a:spcBef>
              <a:spcAft>
                <a:spcPct val="0"/>
              </a:spcAft>
              <a:defRPr lang="en-GB" altLang="en-US" sz="2000">
                <a:solidFill>
                  <a:schemeClr val="bg1"/>
                </a:solidFill>
                <a:latin typeface="Arial" pitchFamily="34" charset="0"/>
                <a:cs typeface="Lucida Sans Unicode" panose="020b0602030504020204" pitchFamily="34" charset="0"/>
              </a:defRPr>
            </a:lvl7pPr>
            <a:lvl8pPr marL="3429000" indent="-228600" eaLnBrk="0" fontAlgn="base" hangingPunct="0">
              <a:spcBef>
                <a:spcPct val="0"/>
              </a:spcBef>
              <a:spcAft>
                <a:spcPct val="0"/>
              </a:spcAft>
              <a:defRPr lang="en-GB" altLang="en-US" sz="2000">
                <a:solidFill>
                  <a:schemeClr val="bg1"/>
                </a:solidFill>
                <a:latin typeface="Arial" pitchFamily="34" charset="0"/>
                <a:cs typeface="Lucida Sans Unicode" panose="020b0602030504020204" pitchFamily="34" charset="0"/>
              </a:defRPr>
            </a:lvl8pPr>
            <a:lvl9pPr marL="3886200" indent="-228600" eaLnBrk="0" fontAlgn="base" hangingPunct="0">
              <a:spcBef>
                <a:spcPct val="0"/>
              </a:spcBef>
              <a:spcAft>
                <a:spcPct val="0"/>
              </a:spcAft>
              <a:defRPr lang="en-GB" altLang="en-US" sz="2000">
                <a:solidFill>
                  <a:schemeClr val="bg1"/>
                </a:solidFill>
                <a:latin typeface="Arial" pitchFamily="34" charset="0"/>
                <a:cs typeface="Lucida Sans Unicode" panose="020b0602030504020204" pitchFamily="34" charset="0"/>
              </a:defRPr>
            </a:lvl9pPr>
          </a:lstStyle>
          <a:p>
            <a:pPr marL="0" lvl="0" indent="0" algn="ctr" defTabSz="914400" eaLnBrk="1" hangingPunct="1">
              <a:spcBef>
                <a:spcPct val="50000"/>
              </a:spcBef>
            </a:pPr>
            <a:fld id="{B6888E83-22B4-4F6E-A275-F4F672D12CC8}" type="slidenum">
              <a:rPr lang="ru-RU" altLang="ru-RU" sz="900" b="1">
                <a:solidFill>
                  <a:srgbClr val="FFFFFF"/>
                </a:solidFill>
              </a:rPr>
              <a:t>*</a:t>
            </a:fld>
            <a:endParaRPr lang="ru-RU" altLang="ru-RU" sz="900" b="1">
              <a:solidFill>
                <a:srgbClr val="FFFFFF"/>
              </a:solidFill>
            </a:endParaRPr>
          </a:p>
        </p:txBody>
      </p:sp>
      <p:sp>
        <p:nvSpPr>
          <p:cNvPr id="36886" name="Rectangle 22"/>
          <p:cNvSpPr>
            <a:spLocks noGrp="1" noChangeArrowheads="1"/>
          </p:cNvSpPr>
          <p:nvPr>
            <p:ph type="ctrTitle"/>
          </p:nvPr>
        </p:nvSpPr>
        <p:spPr>
          <a:xfrm>
            <a:off x="685800" y="2130426"/>
            <a:ext cx="7772400" cy="1470025"/>
          </a:xfrm>
        </p:spPr>
        <p:txBody>
          <a:bodyPr/>
          <a:lstStyle>
            <a:lvl1pPr>
              <a:defRPr/>
            </a:lvl1pPr>
          </a:lstStyle>
          <a:p>
            <a:r>
              <a:rPr lang="ru-RU"/>
              <a:t>Образец заголовка</a:t>
            </a:r>
          </a:p>
        </p:txBody>
      </p:sp>
      <p:sp>
        <p:nvSpPr>
          <p:cNvPr id="36887" name="Rectangle 2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ru-RU"/>
              <a:t>Образец подзаголовка</a:t>
            </a:r>
          </a:p>
        </p:txBody>
      </p:sp>
    </p:spTree>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obj">
  <p:cSld name="Заголовок и объект">
    <p:bg>
      <p:bgPr>
        <a:solidFill>
          <a:schemeClr val="bg1"/>
        </a:solidFill>
      </p:bgPr>
    </p:bg>
    <p:spTree>
      <p:nvGrpSpPr>
        <p:cNvPr id="1" name=""/>
        <p:cNvGrpSpPr/>
        <p:nvPr/>
      </p:nvGrpSpPr>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132" name="Rectangle 24"/>
          <p:cNvSpPr>
            <a:spLocks noGrp="1" noChangeArrowheads="1"/>
          </p:cNvSpPr>
          <p:nvPr>
            <p:ph type="sldNum" sz="quarter" idx="10"/>
          </p:nvPr>
        </p:nvSpPr>
        <p:spPr bwMode="auto">
          <a:xfrm>
            <a:off x="8370888" y="6267450"/>
            <a:ext cx="376237" cy="257175"/>
          </a:xfrm>
          <a:prstGeom prst="rect">
            <a:avLst/>
          </a:prstGeom>
          <a:ln>
            <a:miter lim="800000"/>
          </a:ln>
        </p:spPr>
        <p:txBody>
          <a:bodyPr numCol="1" compatLnSpc="1">
            <a:prstTxWarp prst="textNoShape">
              <a:avLst/>
            </a:prstTxWarp>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lvl="0" algn="r" eaLnBrk="1" hangingPunct="1"/>
            <a:fld id="{3A5BF2E0-6BC3-4E92-9D7A-7A290D5C8BB8}" type="slidenum">
              <a:rPr lang="ru-RU" altLang="ru-RU" sz="1200" b="1">
                <a:solidFill>
                  <a:srgbClr val="FFFFFF"/>
                </a:solidFill>
              </a:rPr>
              <a:t>*</a:t>
            </a:fld>
            <a:endParaRPr lang="ru-RU" altLang="ru-RU" sz="1200" b="1">
              <a:solidFill>
                <a:srgbClr val="FFFFFF"/>
              </a:solidFill>
            </a:endParaRPr>
          </a:p>
        </p:txBody>
      </p:sp>
    </p:spTree>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secHead">
  <p:cSld name="Заголовок раздела">
    <p:bg>
      <p:bgPr>
        <a:solidFill>
          <a:schemeClr val="bg1"/>
        </a:solidFill>
      </p:bgPr>
    </p:bg>
    <p:spTree>
      <p:nvGrpSpPr>
        <p:cNvPr id="1" name=""/>
        <p:cNvGrpSpPr/>
        <p:nvPr/>
      </p:nvGrpSpPr>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6156" name="Rectangle 24"/>
          <p:cNvSpPr>
            <a:spLocks noGrp="1" noChangeArrowheads="1"/>
          </p:cNvSpPr>
          <p:nvPr>
            <p:ph type="sldNum" sz="quarter" idx="10"/>
          </p:nvPr>
        </p:nvSpPr>
        <p:spPr bwMode="auto">
          <a:xfrm>
            <a:off x="8370888" y="6267450"/>
            <a:ext cx="376237" cy="257175"/>
          </a:xfrm>
          <a:prstGeom prst="rect">
            <a:avLst/>
          </a:prstGeom>
          <a:ln>
            <a:miter lim="800000"/>
          </a:ln>
        </p:spPr>
        <p:txBody>
          <a:bodyPr numCol="1" compatLnSpc="1">
            <a:prstTxWarp prst="textNoShape">
              <a:avLst/>
            </a:prstTxWarp>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lvl="0" algn="r" eaLnBrk="1" hangingPunct="1"/>
            <a:fld id="{BEA601CB-9AF3-4277-BCA9-20B54E3A2D85}" type="slidenum">
              <a:rPr lang="ru-RU" altLang="ru-RU" sz="1200" b="1">
                <a:solidFill>
                  <a:srgbClr val="FFFFFF"/>
                </a:solidFill>
              </a:rPr>
              <a:t>*</a:t>
            </a:fld>
            <a:endParaRPr lang="ru-RU" altLang="ru-RU" sz="1200" b="1">
              <a:solidFill>
                <a:srgbClr val="FFFFFF"/>
              </a:solidFill>
            </a:endParaRPr>
          </a:p>
        </p:txBody>
      </p:sp>
    </p:spTree>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twoObj">
  <p:cSld name="Два объекта">
    <p:bg>
      <p:bgPr>
        <a:solidFill>
          <a:schemeClr val="bg1"/>
        </a:solidFill>
      </p:bgPr>
    </p:bg>
    <p:spTree>
      <p:nvGrpSpPr>
        <p:cNvPr id="1" name=""/>
        <p:cNvGrpSpPr/>
        <p:nvPr/>
      </p:nvGrpSpPr>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2205039"/>
            <a:ext cx="4038600" cy="3921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2205039"/>
            <a:ext cx="4038600" cy="3921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180" name="Rectangle 24"/>
          <p:cNvSpPr>
            <a:spLocks noGrp="1" noChangeArrowheads="1"/>
          </p:cNvSpPr>
          <p:nvPr>
            <p:ph type="sldNum" sz="quarter" idx="10"/>
          </p:nvPr>
        </p:nvSpPr>
        <p:spPr bwMode="auto">
          <a:xfrm>
            <a:off x="8370888" y="6267450"/>
            <a:ext cx="376237" cy="257175"/>
          </a:xfrm>
          <a:prstGeom prst="rect">
            <a:avLst/>
          </a:prstGeom>
          <a:ln>
            <a:miter lim="800000"/>
          </a:ln>
        </p:spPr>
        <p:txBody>
          <a:bodyPr numCol="1" compatLnSpc="1">
            <a:prstTxWarp prst="textNoShape">
              <a:avLst/>
            </a:prstTxWarp>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lvl="0" algn="r" eaLnBrk="1" hangingPunct="1"/>
            <a:fld id="{C6A8BADE-041A-4F58-B445-A76B7040396B}" type="slidenum">
              <a:rPr lang="ru-RU" altLang="ru-RU" sz="1200" b="1">
                <a:solidFill>
                  <a:srgbClr val="FFFFFF"/>
                </a:solidFill>
              </a:rPr>
              <a:t>*</a:t>
            </a:fld>
            <a:endParaRPr lang="ru-RU" altLang="ru-RU" sz="1200" b="1">
              <a:solidFill>
                <a:srgbClr val="FFFFFF"/>
              </a:solidFill>
            </a:endParaRPr>
          </a:p>
        </p:txBody>
      </p:sp>
    </p:spTree>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twoTxTwoObj">
  <p:cSld name="Сравнение">
    <p:bg>
      <p:bgPr>
        <a:solidFill>
          <a:schemeClr val="bg1"/>
        </a:solidFill>
      </p:bgPr>
    </p:bg>
    <p:spTree>
      <p:nvGrpSpPr>
        <p:cNvPr id="1" name=""/>
        <p:cNvGrpSpPr/>
        <p:nvPr/>
      </p:nvGrpSpPr>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8204" name="Rectangle 24"/>
          <p:cNvSpPr>
            <a:spLocks noGrp="1" noChangeArrowheads="1"/>
          </p:cNvSpPr>
          <p:nvPr>
            <p:ph type="sldNum" sz="quarter" idx="10"/>
          </p:nvPr>
        </p:nvSpPr>
        <p:spPr bwMode="auto">
          <a:xfrm>
            <a:off x="8370888" y="6267450"/>
            <a:ext cx="376237" cy="257175"/>
          </a:xfrm>
          <a:prstGeom prst="rect">
            <a:avLst/>
          </a:prstGeom>
          <a:ln>
            <a:miter lim="800000"/>
          </a:ln>
        </p:spPr>
        <p:txBody>
          <a:bodyPr numCol="1" compatLnSpc="1">
            <a:prstTxWarp prst="textNoShape">
              <a:avLst/>
            </a:prstTxWarp>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lvl="0" algn="r" eaLnBrk="1" hangingPunct="1"/>
            <a:fld id="{03E6F3B5-52E1-485A-8AAA-DBB33E9643EB}" type="slidenum">
              <a:rPr lang="ru-RU" altLang="ru-RU" sz="1200" b="1">
                <a:solidFill>
                  <a:srgbClr val="FFFFFF"/>
                </a:solidFill>
              </a:rPr>
              <a:t>*</a:t>
            </a:fld>
            <a:endParaRPr lang="ru-RU" altLang="ru-RU" sz="1200" b="1">
              <a:solidFill>
                <a:srgbClr val="FFFFFF"/>
              </a:solidFill>
            </a:endParaRPr>
          </a:p>
        </p:txBody>
      </p:sp>
    </p:spTree>
  </p:cSld>
  <p:clrMapOvr>
    <a:masterClrMapping/>
  </p:clrMapOvr>
  <p:transition/>
  <p:timing/>
</p:sldLayout>
</file>

<file path=ppt/slideLayouts/slideLayout1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titleOnly">
  <p:cSld name="Только заголовок">
    <p:bg>
      <p:bgPr>
        <a:solidFill>
          <a:schemeClr val="bg1"/>
        </a:solidFill>
      </p:bgPr>
    </p:bg>
    <p:spTree>
      <p:nvGrpSpPr>
        <p:cNvPr id="1" name=""/>
        <p:cNvGrpSpPr/>
        <p:nvPr/>
      </p:nvGrpSpPr>
      <p:grpSpPr/>
      <p:sp>
        <p:nvSpPr>
          <p:cNvPr id="2" name="Заголовок 1"/>
          <p:cNvSpPr>
            <a:spLocks noGrp="1"/>
          </p:cNvSpPr>
          <p:nvPr>
            <p:ph type="title"/>
          </p:nvPr>
        </p:nvSpPr>
        <p:spPr/>
        <p:txBody>
          <a:bodyPr/>
          <a:lstStyle/>
          <a:p>
            <a:r>
              <a:rPr lang="ru-RU"/>
              <a:t>Образец заголовка</a:t>
            </a:r>
          </a:p>
        </p:txBody>
      </p:sp>
      <p:sp>
        <p:nvSpPr>
          <p:cNvPr id="9228" name="Rectangle 24"/>
          <p:cNvSpPr>
            <a:spLocks noGrp="1" noChangeArrowheads="1"/>
          </p:cNvSpPr>
          <p:nvPr>
            <p:ph type="sldNum" sz="quarter" idx="10"/>
          </p:nvPr>
        </p:nvSpPr>
        <p:spPr bwMode="auto">
          <a:xfrm>
            <a:off x="8370888" y="6267450"/>
            <a:ext cx="376237" cy="257175"/>
          </a:xfrm>
          <a:prstGeom prst="rect">
            <a:avLst/>
          </a:prstGeom>
          <a:ln>
            <a:miter lim="800000"/>
          </a:ln>
        </p:spPr>
        <p:txBody>
          <a:bodyPr numCol="1" compatLnSpc="1">
            <a:prstTxWarp prst="textNoShape">
              <a:avLst/>
            </a:prstTxWarp>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lvl="0" algn="r" eaLnBrk="1" hangingPunct="1"/>
            <a:fld id="{33766889-D85E-4695-8F7A-F10ACF693ABB}" type="slidenum">
              <a:rPr lang="ru-RU" altLang="ru-RU" sz="1200" b="1">
                <a:solidFill>
                  <a:srgbClr val="FFFFFF"/>
                </a:solidFill>
              </a:rPr>
              <a:t>*</a:t>
            </a:fld>
            <a:endParaRPr lang="ru-RU" altLang="ru-RU" sz="1200" b="1">
              <a:solidFill>
                <a:srgbClr val="FFFFFF"/>
              </a:solidFill>
            </a:endParaRPr>
          </a:p>
        </p:txBody>
      </p:sp>
    </p:spTree>
  </p:cSld>
  <p:clrMapOvr>
    <a:masterClrMapping/>
  </p:clrMapOvr>
  <p:transition/>
  <p:timing/>
</p:sldLayout>
</file>

<file path=ppt/slideLayouts/slideLayout1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blank">
  <p:cSld name="Пустой слайд">
    <p:bg>
      <p:bgPr>
        <a:solidFill>
          <a:schemeClr val="bg1"/>
        </a:solidFill>
      </p:bgPr>
    </p:bg>
    <p:spTree>
      <p:nvGrpSpPr>
        <p:cNvPr id="1" name=""/>
        <p:cNvGrpSpPr/>
        <p:nvPr/>
      </p:nvGrpSpPr>
      <p:grpSpPr/>
      <p:sp>
        <p:nvSpPr>
          <p:cNvPr id="10252" name="Rectangle 24"/>
          <p:cNvSpPr>
            <a:spLocks noGrp="1" noChangeArrowheads="1"/>
          </p:cNvSpPr>
          <p:nvPr>
            <p:ph type="sldNum" sz="quarter" idx="10"/>
          </p:nvPr>
        </p:nvSpPr>
        <p:spPr bwMode="auto">
          <a:xfrm>
            <a:off x="8370888" y="6267450"/>
            <a:ext cx="376237" cy="257175"/>
          </a:xfrm>
          <a:prstGeom prst="rect">
            <a:avLst/>
          </a:prstGeom>
          <a:ln>
            <a:miter lim="800000"/>
          </a:ln>
        </p:spPr>
        <p:txBody>
          <a:bodyPr numCol="1" compatLnSpc="1">
            <a:prstTxWarp prst="textNoShape">
              <a:avLst/>
            </a:prstTxWarp>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lvl="0" algn="r" eaLnBrk="1" hangingPunct="1"/>
            <a:fld id="{DF96BC20-DA91-49D7-929D-414C4C394668}" type="slidenum">
              <a:rPr lang="ru-RU" altLang="ru-RU" sz="1200" b="1">
                <a:solidFill>
                  <a:srgbClr val="FFFFFF"/>
                </a:solidFill>
              </a:rPr>
              <a:t>*</a:t>
            </a:fld>
            <a:endParaRPr lang="ru-RU" altLang="ru-RU" sz="1200" b="1">
              <a:solidFill>
                <a:srgbClr val="FFFFFF"/>
              </a:solidFill>
            </a:endParaRPr>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obj" preserve="1">
  <p:cSld name="Заголовок и объект">
    <p:spTree>
      <p:nvGrpSpPr>
        <p:cNvPr id="1" name=""/>
        <p:cNvGrpSpPr/>
        <p:nvPr/>
      </p:nvGrpSpPr>
      <p:grpSpPr>
        <a:xfrm>
          <a:off x="0" y="0"/>
          <a: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3"/>
          <p:cNvSpPr>
            <a:spLocks noGrp="1" noChangeArrowheads="1"/>
          </p:cNvSpPr>
          <p:nvPr>
            <p:ph type="sldNum" idx="10"/>
          </p:nvPr>
        </p:nvSpPr>
        <p:spPr bwMode="auto">
          <a:xfrm>
            <a:off x="8370888" y="6267450"/>
            <a:ext cx="374650" cy="255588"/>
          </a:xfrm>
          <a:prstGeom prst="rect">
            <a:avLst/>
          </a:prstGeom>
          <a:noFill/>
          <a:ln>
            <a:noFill/>
          </a:ln>
          <a:effectLst/>
        </p:spPr>
        <p:txBody>
          <a:bodyPr lIns="90000" tIns="46800" rIns="90000" bIns="46800" numCol="1" compatLnSpc="1">
            <a:prstTxWarp prst="textNoShape">
              <a:avLst/>
            </a:prstTxWarp>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marL="0" lvl="0" indent="0">
              <a:tabLst>
                <a:tab pos="0"/>
                <a:tab pos="914400"/>
                <a:tab pos="1828800"/>
                <a:tab pos="2743200"/>
                <a:tab pos="3657600"/>
                <a:tab pos="4572000"/>
                <a:tab pos="5486400"/>
                <a:tab pos="6400800"/>
                <a:tab pos="7315200"/>
                <a:tab pos="8229600"/>
                <a:tab pos="9144000"/>
                <a:tab pos="10058400"/>
              </a:tabLst>
            </a:pPr>
            <a:fld id="{DCB917C9-8E48-4C2B-B1F0-2BFDBD0EE8BC}" type="slidenum">
              <a:rPr lang="ru-RU" altLang="ru-RU">
                <a:solidFill>
                  <a:srgbClr val="000000"/>
                </a:solidFill>
                <a:ea typeface="Tahoma" pitchFamily="34" charset="0"/>
              </a:rPr>
              <a:t>*</a:t>
            </a:fld>
            <a:endParaRPr lang="ru-RU" altLang="ru-RU">
              <a:solidFill>
                <a:srgbClr val="000000"/>
              </a:solidFill>
              <a:ea typeface="Tahoma" pitchFamily="34" charset="0"/>
            </a:endParaRPr>
          </a:p>
        </p:txBody>
      </p:sp>
    </p:spTree>
  </p:cSld>
  <p:clrMapOvr>
    <a:masterClrMapping/>
  </p:clrMapOvr>
  <p:transition/>
  <p:timing/>
</p:sldLayout>
</file>

<file path=ppt/slideLayouts/slideLayout2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objTx">
  <p:cSld name="Объект с подписью">
    <p:bg>
      <p:bgPr>
        <a:solidFill>
          <a:schemeClr val="bg1"/>
        </a:solidFill>
      </p:bgPr>
    </p:bg>
    <p:spTree>
      <p:nvGrpSpPr>
        <p:cNvPr id="1" name=""/>
        <p:cNvGrpSpPr/>
        <p:nvPr/>
      </p:nvGrpSpPr>
      <p:grpSpPr/>
      <p:sp>
        <p:nvSpPr>
          <p:cNvPr id="2" name="Заголовок 1"/>
          <p:cNvSpPr>
            <a:spLocks noGrp="1"/>
          </p:cNvSpPr>
          <p:nvPr>
            <p:ph type="title"/>
          </p:nvPr>
        </p:nvSpPr>
        <p:spPr>
          <a:xfrm>
            <a:off x="457201"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276" name="Rectangle 24"/>
          <p:cNvSpPr>
            <a:spLocks noGrp="1" noChangeArrowheads="1"/>
          </p:cNvSpPr>
          <p:nvPr>
            <p:ph type="sldNum" sz="quarter" idx="10"/>
          </p:nvPr>
        </p:nvSpPr>
        <p:spPr bwMode="auto">
          <a:xfrm>
            <a:off x="8370888" y="6267450"/>
            <a:ext cx="376237" cy="257175"/>
          </a:xfrm>
          <a:prstGeom prst="rect">
            <a:avLst/>
          </a:prstGeom>
          <a:ln>
            <a:miter lim="800000"/>
          </a:ln>
        </p:spPr>
        <p:txBody>
          <a:bodyPr numCol="1" compatLnSpc="1">
            <a:prstTxWarp prst="textNoShape">
              <a:avLst/>
            </a:prstTxWarp>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lvl="0" algn="r" eaLnBrk="1" hangingPunct="1"/>
            <a:fld id="{B89BA02A-C243-487E-9FF5-67E7418E3312}" type="slidenum">
              <a:rPr lang="ru-RU" altLang="ru-RU" sz="1200" b="1">
                <a:solidFill>
                  <a:srgbClr val="FFFFFF"/>
                </a:solidFill>
              </a:rPr>
              <a:t>*</a:t>
            </a:fld>
            <a:endParaRPr lang="ru-RU" altLang="ru-RU" sz="1200" b="1">
              <a:solidFill>
                <a:srgbClr val="FFFFFF"/>
              </a:solidFill>
            </a:endParaRPr>
          </a:p>
        </p:txBody>
      </p:sp>
    </p:spTree>
  </p:cSld>
  <p:clrMapOvr>
    <a:masterClrMapping/>
  </p:clrMapOvr>
  <p:transition/>
  <p:timing/>
</p:sldLayout>
</file>

<file path=ppt/slideLayouts/slideLayout2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picTx">
  <p:cSld name="Рисунок с подписью">
    <p:bg>
      <p:bgPr>
        <a:solidFill>
          <a:schemeClr val="bg1"/>
        </a:solidFill>
      </p:bgPr>
    </p:bg>
    <p:spTree>
      <p:nvGrpSpPr>
        <p:cNvPr id="1" name=""/>
        <p:cNvGrpSpPr/>
        <p:nvPr/>
      </p:nvGrpSpPr>
      <p:grpSpPr/>
      <p:sp>
        <p:nvSpPr>
          <p:cNvPr id="2" name="Заголовок 1"/>
          <p:cNvSpPr>
            <a:spLocks noGrp="1"/>
          </p:cNvSpPr>
          <p:nvPr>
            <p:ph type="title"/>
          </p:nvPr>
        </p:nvSpPr>
        <p:spPr>
          <a:xfrm>
            <a:off x="1792288" y="4800601"/>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vert="horz" wrap="square" lIns="91440" tIns="45720" rIns="91440" bIns="45720" numCol="1" anchor="t" anchorCtr="0" compatLnSpc="1">
            <a:prstTxWarp prst="textNoShape">
              <a:avLst/>
            </a:prstTxWarp>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r>
              <a:rPr kumimoji="0" lang="ru-RU" sz="3200" b="0" i="0" u="none" strike="noStrike" kern="0" cap="none" spc="0" normalizeH="0" baseline="0" noProof="0">
                <a:ln>
                  <a:noFill/>
                </a:ln>
                <a:solidFill>
                  <a:schemeClr val="tx1"/>
                </a:solidFill>
                <a:effectLst/>
                <a:uLnTx/>
                <a:uFillTx/>
                <a:latin typeface="+mn-lt"/>
                <a:ea typeface="+mn-ea"/>
                <a:cs typeface="+mn-cs"/>
              </a:rPr>
              <a:t>Вставка рисунка</a:t>
            </a:r>
          </a:p>
        </p:txBody>
      </p:sp>
      <p:sp>
        <p:nvSpPr>
          <p:cNvPr id="4" name="Текст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2300" name="Rectangle 24"/>
          <p:cNvSpPr>
            <a:spLocks noGrp="1" noChangeArrowheads="1"/>
          </p:cNvSpPr>
          <p:nvPr>
            <p:ph type="sldNum" sz="quarter" idx="10"/>
          </p:nvPr>
        </p:nvSpPr>
        <p:spPr bwMode="auto">
          <a:xfrm>
            <a:off x="8370888" y="6267450"/>
            <a:ext cx="376237" cy="257175"/>
          </a:xfrm>
          <a:prstGeom prst="rect">
            <a:avLst/>
          </a:prstGeom>
          <a:ln>
            <a:miter lim="800000"/>
          </a:ln>
        </p:spPr>
        <p:txBody>
          <a:bodyPr numCol="1" compatLnSpc="1">
            <a:prstTxWarp prst="textNoShape">
              <a:avLst/>
            </a:prstTxWarp>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lvl="0" algn="r" eaLnBrk="1" hangingPunct="1"/>
            <a:fld id="{C1B0292F-6B73-4A97-9616-8D48734FC3DD}" type="slidenum">
              <a:rPr lang="ru-RU" altLang="ru-RU" sz="1200" b="1">
                <a:solidFill>
                  <a:srgbClr val="FFFFFF"/>
                </a:solidFill>
              </a:rPr>
              <a:t>*</a:t>
            </a:fld>
            <a:endParaRPr lang="ru-RU" altLang="ru-RU" sz="1200" b="1">
              <a:solidFill>
                <a:srgbClr val="FFFFFF"/>
              </a:solidFill>
            </a:endParaRPr>
          </a:p>
        </p:txBody>
      </p:sp>
    </p:spTree>
  </p:cSld>
  <p:clrMapOvr>
    <a:masterClrMapping/>
  </p:clrMapOvr>
  <p:transition/>
  <p:timing/>
</p:sldLayout>
</file>

<file path=ppt/slideLayouts/slideLayout2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vertTx">
  <p:cSld name="Заголовок и вертикальный текст">
    <p:bg>
      <p:bgPr>
        <a:solidFill>
          <a:schemeClr val="bg1"/>
        </a:solidFill>
      </p:bgPr>
    </p:bg>
    <p:spTree>
      <p:nvGrpSpPr>
        <p:cNvPr id="1" name=""/>
        <p:cNvGrpSpPr/>
        <p:nvPr/>
      </p:nvGrpSpPr>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3324" name="Rectangle 24"/>
          <p:cNvSpPr>
            <a:spLocks noGrp="1" noChangeArrowheads="1"/>
          </p:cNvSpPr>
          <p:nvPr>
            <p:ph type="sldNum" sz="quarter" idx="10"/>
          </p:nvPr>
        </p:nvSpPr>
        <p:spPr bwMode="auto">
          <a:xfrm>
            <a:off x="8370888" y="6267450"/>
            <a:ext cx="376237" cy="257175"/>
          </a:xfrm>
          <a:prstGeom prst="rect">
            <a:avLst/>
          </a:prstGeom>
          <a:ln>
            <a:miter lim="800000"/>
          </a:ln>
        </p:spPr>
        <p:txBody>
          <a:bodyPr numCol="1" compatLnSpc="1">
            <a:prstTxWarp prst="textNoShape">
              <a:avLst/>
            </a:prstTxWarp>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lvl="0" algn="r" eaLnBrk="1" hangingPunct="1"/>
            <a:fld id="{E103AEF5-9DBE-40DC-A4D4-0607F82E75DE}" type="slidenum">
              <a:rPr lang="ru-RU" altLang="ru-RU" sz="1200" b="1">
                <a:solidFill>
                  <a:srgbClr val="FFFFFF"/>
                </a:solidFill>
              </a:rPr>
              <a:t>*</a:t>
            </a:fld>
            <a:endParaRPr lang="ru-RU" altLang="ru-RU" sz="1200" b="1">
              <a:solidFill>
                <a:srgbClr val="FFFFFF"/>
              </a:solidFill>
            </a:endParaRPr>
          </a:p>
        </p:txBody>
      </p:sp>
    </p:spTree>
  </p:cSld>
  <p:clrMapOvr>
    <a:masterClrMapping/>
  </p:clrMapOvr>
  <p:transition/>
  <p:timing/>
</p:sldLayout>
</file>

<file path=ppt/slideLayouts/slideLayout2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vertTitleAndTx">
  <p:cSld name="Вертикальный заголовок и текст">
    <p:bg>
      <p:bgPr>
        <a:solidFill>
          <a:schemeClr val="bg1"/>
        </a:solidFill>
      </p:bgPr>
    </p:bg>
    <p:spTree>
      <p:nvGrpSpPr>
        <p:cNvPr id="1" name=""/>
        <p:cNvGrpSpPr/>
        <p:nvPr/>
      </p:nvGrpSpPr>
      <p:grpSpPr/>
      <p:sp>
        <p:nvSpPr>
          <p:cNvPr id="2" name="Вертикальный заголовок 1"/>
          <p:cNvSpPr>
            <a:spLocks noGrp="1"/>
          </p:cNvSpPr>
          <p:nvPr>
            <p:ph type="title" orient="vert"/>
          </p:nvPr>
        </p:nvSpPr>
        <p:spPr>
          <a:xfrm>
            <a:off x="6638926" y="1268413"/>
            <a:ext cx="2058988" cy="485775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1268413"/>
            <a:ext cx="6029325" cy="48577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4348" name="Rectangle 24"/>
          <p:cNvSpPr>
            <a:spLocks noGrp="1" noChangeArrowheads="1"/>
          </p:cNvSpPr>
          <p:nvPr>
            <p:ph type="sldNum" sz="quarter" idx="10"/>
          </p:nvPr>
        </p:nvSpPr>
        <p:spPr bwMode="auto">
          <a:xfrm>
            <a:off x="8370888" y="6267450"/>
            <a:ext cx="376237" cy="257175"/>
          </a:xfrm>
          <a:prstGeom prst="rect">
            <a:avLst/>
          </a:prstGeom>
          <a:ln>
            <a:miter lim="800000"/>
          </a:ln>
        </p:spPr>
        <p:txBody>
          <a:bodyPr numCol="1" compatLnSpc="1">
            <a:prstTxWarp prst="textNoShape">
              <a:avLst/>
            </a:prstTxWarp>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lvl="0" algn="r" eaLnBrk="1" hangingPunct="1"/>
            <a:fld id="{D7DF966D-44CB-43CD-97BE-5D6F0562154E}" type="slidenum">
              <a:rPr lang="ru-RU" altLang="ru-RU" sz="1200" b="1">
                <a:solidFill>
                  <a:srgbClr val="FFFFFF"/>
                </a:solidFill>
              </a:rPr>
              <a:t>*</a:t>
            </a:fld>
            <a:endParaRPr lang="ru-RU" altLang="ru-RU" sz="1200" b="1">
              <a:solidFill>
                <a:srgbClr val="FFFFFF"/>
              </a:solidFill>
            </a:endParaRPr>
          </a:p>
        </p:txBody>
      </p:sp>
    </p:spTree>
  </p:cSld>
  <p:clrMapOvr>
    <a:masterClrMapping/>
  </p:clrMapOvr>
  <p:transition/>
  <p:timing/>
</p:sldLayout>
</file>

<file path=ppt/slideLayouts/slideLayout2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tbl">
  <p:cSld name="Заголовок и таблица">
    <p:bg>
      <p:bgPr>
        <a:solidFill>
          <a:schemeClr val="bg1"/>
        </a:solidFill>
      </p:bgPr>
    </p:bg>
    <p:spTree>
      <p:nvGrpSpPr>
        <p:cNvPr id="1" name=""/>
        <p:cNvGrpSpPr/>
        <p:nvPr/>
      </p:nvGrpSpPr>
      <p:grpSpPr/>
      <p:sp>
        <p:nvSpPr>
          <p:cNvPr id="2" name="Заголовок 1"/>
          <p:cNvSpPr>
            <a:spLocks noGrp="1"/>
          </p:cNvSpPr>
          <p:nvPr>
            <p:ph type="title"/>
          </p:nvPr>
        </p:nvSpPr>
        <p:spPr>
          <a:xfrm>
            <a:off x="468313" y="1268413"/>
            <a:ext cx="8229600" cy="792162"/>
          </a:xfrm>
        </p:spPr>
        <p:txBody>
          <a:bodyPr/>
          <a:lstStyle/>
          <a:p>
            <a:r>
              <a:rPr lang="ru-RU"/>
              <a:t>Образец заголовка</a:t>
            </a:r>
          </a:p>
        </p:txBody>
      </p:sp>
      <p:sp>
        <p:nvSpPr>
          <p:cNvPr id="3" name="Таблица 2"/>
          <p:cNvSpPr>
            <a:spLocks noGrp="1"/>
          </p:cNvSpPr>
          <p:nvPr>
            <p:ph type="tbl" idx="1"/>
          </p:nvPr>
        </p:nvSpPr>
        <p:spPr>
          <a:xfrm>
            <a:off x="457200" y="2205039"/>
            <a:ext cx="8229600" cy="3921125"/>
          </a:xfrm>
        </p:spPr>
        <p:txBody>
          <a:bodyPr vert="horz" wrap="square" lIns="91440" tIns="45720" rIns="91440" bIns="45720" numCol="1" anchor="t" anchorCtr="0" compatLnSpc="1">
            <a:prstTxWarp prst="textNoShape">
              <a:avLst/>
            </a:prstTxWarp>
          </a:bodyPr>
          <a:lstStyle/>
          <a:p>
            <a:pPr marL="341313" marR="0" lvl="0" indent="-341313" algn="l" defTabSz="914400" rtl="0" eaLnBrk="0" fontAlgn="base" latinLnBrk="0" hangingPunct="0">
              <a:lnSpc>
                <a:spcPct val="100000"/>
              </a:lnSpc>
              <a:spcBef>
                <a:spcPct val="20000"/>
              </a:spcBef>
              <a:spcAft>
                <a:spcPct val="0"/>
              </a:spcAft>
              <a:buClrTx/>
              <a:buSzTx/>
              <a:buFontTx/>
              <a:buChar char="•"/>
              <a:defRPr/>
            </a:pPr>
            <a:r>
              <a:rPr kumimoji="0" lang="ru-RU" sz="3200" b="0" i="0" u="none" strike="noStrike" kern="0" cap="none" spc="0" normalizeH="0" baseline="0" noProof="0">
                <a:ln>
                  <a:noFill/>
                </a:ln>
                <a:solidFill>
                  <a:schemeClr val="tx1"/>
                </a:solidFill>
                <a:effectLst/>
                <a:uLnTx/>
                <a:uFillTx/>
                <a:latin typeface="+mn-lt"/>
                <a:ea typeface="+mn-ea"/>
                <a:cs typeface="+mn-cs"/>
              </a:rPr>
              <a:t>Вставка таблицы</a:t>
            </a:r>
          </a:p>
        </p:txBody>
      </p:sp>
      <p:sp>
        <p:nvSpPr>
          <p:cNvPr id="15372" name="Rectangle 24"/>
          <p:cNvSpPr>
            <a:spLocks noGrp="1" noChangeArrowheads="1"/>
          </p:cNvSpPr>
          <p:nvPr>
            <p:ph type="sldNum" sz="quarter" idx="10"/>
          </p:nvPr>
        </p:nvSpPr>
        <p:spPr bwMode="auto">
          <a:xfrm>
            <a:off x="8370888" y="6267450"/>
            <a:ext cx="376237" cy="257175"/>
          </a:xfrm>
          <a:prstGeom prst="rect">
            <a:avLst/>
          </a:prstGeom>
          <a:ln>
            <a:miter lim="800000"/>
          </a:ln>
        </p:spPr>
        <p:txBody>
          <a:bodyPr numCol="1" compatLnSpc="1">
            <a:prstTxWarp prst="textNoShape">
              <a:avLst/>
            </a:prstTxWarp>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lvl="0" algn="r" eaLnBrk="1" hangingPunct="1"/>
            <a:fld id="{C2ADCC67-6C5E-45A5-9044-26EAE65E2723}" type="slidenum">
              <a:rPr lang="ru-RU" altLang="ru-RU" sz="1200" b="1">
                <a:solidFill>
                  <a:srgbClr val="FFFFFF"/>
                </a:solidFill>
              </a:rPr>
              <a:t>*</a:t>
            </a:fld>
            <a:endParaRPr lang="ru-RU" altLang="ru-RU" sz="1200" b="1">
              <a:solidFill>
                <a:srgbClr val="FFFFFF"/>
              </a:solidFill>
            </a:endParaRPr>
          </a:p>
        </p:txBody>
      </p:sp>
    </p:spTree>
  </p:cSld>
  <p:clrMapOvr>
    <a:masterClrMapping/>
  </p:clrMapOvr>
  <p:transition/>
  <p:timing/>
</p:sldLayout>
</file>

<file path=ppt/slideLayouts/slideLayout2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chart">
  <p:cSld name="Заголовок и диаграмма">
    <p:bg>
      <p:bgPr>
        <a:solidFill>
          <a:schemeClr val="bg1"/>
        </a:solidFill>
      </p:bgPr>
    </p:bg>
    <p:spTree>
      <p:nvGrpSpPr>
        <p:cNvPr id="1" name=""/>
        <p:cNvGrpSpPr/>
        <p:nvPr/>
      </p:nvGrpSpPr>
      <p:grpSpPr/>
      <p:sp>
        <p:nvSpPr>
          <p:cNvPr id="2" name="Заголовок 1"/>
          <p:cNvSpPr>
            <a:spLocks noGrp="1"/>
          </p:cNvSpPr>
          <p:nvPr>
            <p:ph type="title"/>
          </p:nvPr>
        </p:nvSpPr>
        <p:spPr>
          <a:xfrm>
            <a:off x="468313" y="1268413"/>
            <a:ext cx="8229600" cy="792162"/>
          </a:xfrm>
        </p:spPr>
        <p:txBody>
          <a:bodyPr/>
          <a:lstStyle/>
          <a:p>
            <a:r>
              <a:rPr lang="ru-RU"/>
              <a:t>Образец заголовка</a:t>
            </a:r>
          </a:p>
        </p:txBody>
      </p:sp>
      <p:sp>
        <p:nvSpPr>
          <p:cNvPr id="3" name="Диаграмма 2"/>
          <p:cNvSpPr>
            <a:spLocks noGrp="1"/>
          </p:cNvSpPr>
          <p:nvPr>
            <p:ph type="chart" idx="1"/>
          </p:nvPr>
        </p:nvSpPr>
        <p:spPr>
          <a:xfrm>
            <a:off x="457200" y="2205039"/>
            <a:ext cx="8229600" cy="3921125"/>
          </a:xfrm>
        </p:spPr>
        <p:txBody>
          <a:bodyPr vert="horz" wrap="square" lIns="91440" tIns="45720" rIns="91440" bIns="45720" numCol="1" anchor="t" anchorCtr="0" compatLnSpc="1">
            <a:prstTxWarp prst="textNoShape">
              <a:avLst/>
            </a:prstTxWarp>
          </a:bodyPr>
          <a:lstStyle/>
          <a:p>
            <a:pPr marL="341313" marR="0" lvl="0" indent="-341313" algn="l" defTabSz="914400" rtl="0" eaLnBrk="0" fontAlgn="base" latinLnBrk="0" hangingPunct="0">
              <a:lnSpc>
                <a:spcPct val="100000"/>
              </a:lnSpc>
              <a:spcBef>
                <a:spcPct val="20000"/>
              </a:spcBef>
              <a:spcAft>
                <a:spcPct val="0"/>
              </a:spcAft>
              <a:buClrTx/>
              <a:buSzTx/>
              <a:buFontTx/>
              <a:buChar char="•"/>
              <a:defRPr/>
            </a:pPr>
            <a:r>
              <a:rPr kumimoji="0" lang="ru-RU" sz="3200" b="0" i="0" u="none" strike="noStrike" kern="0" cap="none" spc="0" normalizeH="0" baseline="0" noProof="0">
                <a:ln>
                  <a:noFill/>
                </a:ln>
                <a:solidFill>
                  <a:schemeClr val="tx1"/>
                </a:solidFill>
                <a:effectLst/>
                <a:uLnTx/>
                <a:uFillTx/>
                <a:latin typeface="+mn-lt"/>
                <a:ea typeface="+mn-ea"/>
                <a:cs typeface="+mn-cs"/>
              </a:rPr>
              <a:t>Вставка диаграммы</a:t>
            </a:r>
          </a:p>
        </p:txBody>
      </p:sp>
      <p:sp>
        <p:nvSpPr>
          <p:cNvPr id="16396" name="Rectangle 24"/>
          <p:cNvSpPr>
            <a:spLocks noGrp="1" noChangeArrowheads="1"/>
          </p:cNvSpPr>
          <p:nvPr>
            <p:ph type="sldNum" sz="quarter" idx="10"/>
          </p:nvPr>
        </p:nvSpPr>
        <p:spPr bwMode="auto">
          <a:xfrm>
            <a:off x="8370888" y="6267450"/>
            <a:ext cx="376237" cy="257175"/>
          </a:xfrm>
          <a:prstGeom prst="rect">
            <a:avLst/>
          </a:prstGeom>
          <a:ln>
            <a:miter lim="800000"/>
          </a:ln>
        </p:spPr>
        <p:txBody>
          <a:bodyPr numCol="1" compatLnSpc="1">
            <a:prstTxWarp prst="textNoShape">
              <a:avLst/>
            </a:prstTxWarp>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lvl="0" algn="r" eaLnBrk="1" hangingPunct="1"/>
            <a:fld id="{21C60B93-C265-44BA-883A-D1F1697B7DEE}" type="slidenum">
              <a:rPr lang="ru-RU" altLang="ru-RU" sz="1200" b="1">
                <a:solidFill>
                  <a:srgbClr val="FFFFFF"/>
                </a:solidFill>
              </a:rPr>
              <a:t>*</a:t>
            </a:fld>
            <a:endParaRPr lang="ru-RU" altLang="ru-RU" sz="1200" b="1">
              <a:solidFill>
                <a:srgbClr val="FFFFFF"/>
              </a:solidFill>
            </a:endParaRPr>
          </a:p>
        </p:txBody>
      </p:sp>
    </p:spTree>
  </p:cSld>
  <p:clrMapOvr>
    <a:masterClrMapping/>
  </p:clrMapOvr>
  <p:transition/>
  <p:timing/>
</p:sldLayout>
</file>

<file path=ppt/slideLayouts/slideLayout2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objOnly">
  <p:cSld name="Объект">
    <p:bg>
      <p:bgPr>
        <a:solidFill>
          <a:schemeClr val="bg1"/>
        </a:solidFill>
      </p:bgPr>
    </p:bg>
    <p:spTree>
      <p:nvGrpSpPr>
        <p:cNvPr id="1" name=""/>
        <p:cNvGrpSpPr/>
        <p:nvPr/>
      </p:nvGrpSpPr>
      <p:grpSpPr/>
      <p:sp>
        <p:nvSpPr>
          <p:cNvPr id="2" name="Содержимое 1"/>
          <p:cNvSpPr>
            <a:spLocks noGrp="1"/>
          </p:cNvSpPr>
          <p:nvPr>
            <p:ph/>
          </p:nvPr>
        </p:nvSpPr>
        <p:spPr>
          <a:xfrm>
            <a:off x="457201" y="1268413"/>
            <a:ext cx="8240713" cy="48577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7420" name="Rectangle 24"/>
          <p:cNvSpPr>
            <a:spLocks noGrp="1" noChangeArrowheads="1"/>
          </p:cNvSpPr>
          <p:nvPr>
            <p:ph type="sldNum" sz="quarter" idx="10"/>
          </p:nvPr>
        </p:nvSpPr>
        <p:spPr bwMode="auto">
          <a:xfrm>
            <a:off x="8370888" y="6267450"/>
            <a:ext cx="376237" cy="257175"/>
          </a:xfrm>
          <a:prstGeom prst="rect">
            <a:avLst/>
          </a:prstGeom>
          <a:ln>
            <a:miter lim="800000"/>
          </a:ln>
        </p:spPr>
        <p:txBody>
          <a:bodyPr numCol="1" compatLnSpc="1">
            <a:prstTxWarp prst="textNoShape">
              <a:avLst/>
            </a:prstTxWarp>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lvl="0" algn="r" eaLnBrk="1" hangingPunct="1"/>
            <a:fld id="{88D56FBD-84A8-4D2D-89B7-B7AF6612D0D8}" type="slidenum">
              <a:rPr lang="ru-RU" altLang="ru-RU" sz="1200" b="1">
                <a:solidFill>
                  <a:srgbClr val="FFFFFF"/>
                </a:solidFill>
              </a:rPr>
              <a:t>*</a:t>
            </a:fld>
            <a:endParaRPr lang="ru-RU" altLang="ru-RU" sz="1200" b="1">
              <a:solidFill>
                <a:srgbClr val="FFFFFF"/>
              </a:solidFill>
            </a:endParaRPr>
          </a:p>
        </p:txBody>
      </p:sp>
    </p:spTree>
  </p:cSld>
  <p:clrMapOvr>
    <a:masterClrMapping/>
  </p:clrMapOvr>
  <p:transition/>
  <p:timing/>
</p:sldLayout>
</file>

<file path=ppt/slideLayouts/slideLayout2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title">
  <p:cSld name="1_Титульный слайд">
    <p:bg>
      <p:bgPr>
        <a:solidFill>
          <a:schemeClr val="bg1"/>
        </a:solidFill>
      </p:bgPr>
    </p:bg>
    <p:spTree>
      <p:nvGrpSpPr>
        <p:cNvPr id="1" name=""/>
        <p:cNvGrpSpPr/>
        <p:nvPr/>
      </p:nvGrpSpPr>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18444" name="Rectangle 24"/>
          <p:cNvSpPr>
            <a:spLocks noGrp="1" noChangeArrowheads="1"/>
          </p:cNvSpPr>
          <p:nvPr>
            <p:ph type="sldNum" sz="quarter" idx="10"/>
          </p:nvPr>
        </p:nvSpPr>
        <p:spPr bwMode="auto">
          <a:xfrm>
            <a:off x="8370888" y="6267450"/>
            <a:ext cx="376237" cy="257175"/>
          </a:xfrm>
          <a:prstGeom prst="rect">
            <a:avLst/>
          </a:prstGeom>
          <a:ln>
            <a:miter lim="800000"/>
          </a:ln>
        </p:spPr>
        <p:txBody>
          <a:bodyPr numCol="1" compatLnSpc="1">
            <a:prstTxWarp prst="textNoShape">
              <a:avLst/>
            </a:prstTxWarp>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lvl="0" algn="r" eaLnBrk="1" hangingPunct="1"/>
            <a:fld id="{89D892D8-0F3C-4791-86E9-FD01DED22423}" type="slidenum">
              <a:rPr lang="ru-RU" altLang="ru-RU" sz="1200" b="1">
                <a:solidFill>
                  <a:srgbClr val="FFFFFF"/>
                </a:solidFill>
              </a:rPr>
              <a:t>*</a:t>
            </a:fld>
            <a:endParaRPr lang="ru-RU" altLang="ru-RU" sz="1200" b="1">
              <a:solidFill>
                <a:srgbClr val="FFFFFF"/>
              </a:solidFill>
            </a:endParaRPr>
          </a:p>
        </p:txBody>
      </p:sp>
    </p:spTree>
  </p:cSld>
  <p:clrMapOvr>
    <a:masterClrMapping/>
  </p:clrMapOvr>
  <p:transition/>
  <p:timing/>
</p:sldLayout>
</file>

<file path=ppt/slideLayouts/slideLayout2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objAndTwoObj">
  <p:cSld name="Заголовок, 1 большой объект и 2 маленьких объекта">
    <p:bg>
      <p:bgPr>
        <a:solidFill>
          <a:schemeClr val="bg1"/>
        </a:solidFill>
      </p:bgPr>
    </p:bg>
    <p:spTree>
      <p:nvGrpSpPr>
        <p:cNvPr id="1" name=""/>
        <p:cNvGrpSpPr/>
        <p:nvPr/>
      </p:nvGrpSpPr>
      <p:grpSpPr/>
      <p:sp>
        <p:nvSpPr>
          <p:cNvPr id="2" name="Заголовок 1"/>
          <p:cNvSpPr>
            <a:spLocks noGrp="1"/>
          </p:cNvSpPr>
          <p:nvPr>
            <p:ph type="title"/>
          </p:nvPr>
        </p:nvSpPr>
        <p:spPr>
          <a:xfrm>
            <a:off x="468313" y="1268413"/>
            <a:ext cx="8229600" cy="792162"/>
          </a:xfrm>
        </p:spPr>
        <p:txBody>
          <a:bodyPr/>
          <a:lstStyle/>
          <a:p>
            <a:r>
              <a:rPr lang="ru-RU"/>
              <a:t>Образец заголовка</a:t>
            </a:r>
          </a:p>
        </p:txBody>
      </p:sp>
      <p:sp>
        <p:nvSpPr>
          <p:cNvPr id="3" name="Содержимое 2"/>
          <p:cNvSpPr>
            <a:spLocks noGrp="1"/>
          </p:cNvSpPr>
          <p:nvPr>
            <p:ph sz="half" idx="1"/>
          </p:nvPr>
        </p:nvSpPr>
        <p:spPr>
          <a:xfrm>
            <a:off x="457200" y="2205038"/>
            <a:ext cx="4038600" cy="39211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4648200" y="2205038"/>
            <a:ext cx="4038600" cy="18843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4648200" y="4241800"/>
            <a:ext cx="4038600" cy="18843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9468" name="Rectangle 24"/>
          <p:cNvSpPr>
            <a:spLocks noGrp="1" noChangeArrowheads="1"/>
          </p:cNvSpPr>
          <p:nvPr>
            <p:ph type="sldNum" sz="quarter" idx="10"/>
          </p:nvPr>
        </p:nvSpPr>
        <p:spPr bwMode="auto">
          <a:xfrm>
            <a:off x="8370888" y="6267450"/>
            <a:ext cx="376237" cy="257175"/>
          </a:xfrm>
          <a:prstGeom prst="rect">
            <a:avLst/>
          </a:prstGeom>
          <a:ln>
            <a:miter lim="800000"/>
          </a:ln>
        </p:spPr>
        <p:txBody>
          <a:bodyPr numCol="1" compatLnSpc="1">
            <a:prstTxWarp prst="textNoShape">
              <a:avLst/>
            </a:prstTxWarp>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lvl="0" algn="r" eaLnBrk="1" hangingPunct="1"/>
            <a:fld id="{440ADF5B-AE27-4773-B772-995FBD9B7447}" type="slidenum">
              <a:rPr lang="ru-RU" altLang="ru-RU" sz="1200" b="1">
                <a:solidFill>
                  <a:srgbClr val="FFFFFF"/>
                </a:solidFill>
              </a:rPr>
              <a:t>*</a:t>
            </a:fld>
            <a:endParaRPr lang="ru-RU" altLang="ru-RU" sz="1200" b="1">
              <a:solidFill>
                <a:srgbClr val="FFFFFF"/>
              </a:solidFill>
            </a:endParaRPr>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secHead" preserve="1">
  <p:cSld name="Заголовок раздела">
    <p:spTree>
      <p:nvGrpSpPr>
        <p:cNvPr id="1" name=""/>
        <p:cNvGrpSpPr/>
        <p:nvPr/>
      </p:nvGrpSpPr>
      <p:grpSpPr>
        <a:xfrm>
          <a:off x="0" y="0"/>
          <a:ext cx="0" cy="0"/>
        </a:xfrm>
      </p:grpSpPr>
      <p:sp>
        <p:nvSpPr>
          <p:cNvPr id="2" name="Заголовок 1"/>
          <p:cNvSpPr>
            <a:spLocks noGrp="1"/>
          </p:cNvSpPr>
          <p:nvPr>
            <p:ph type="title"/>
          </p:nvPr>
        </p:nvSpPr>
        <p:spPr>
          <a:xfrm>
            <a:off x="623888" y="1709738"/>
            <a:ext cx="78867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
        <p:nvSpPr>
          <p:cNvPr id="4" name="Rectangle 23"/>
          <p:cNvSpPr>
            <a:spLocks noGrp="1" noChangeArrowheads="1"/>
          </p:cNvSpPr>
          <p:nvPr>
            <p:ph type="sldNum" idx="10"/>
          </p:nvPr>
        </p:nvSpPr>
        <p:spPr bwMode="auto">
          <a:xfrm>
            <a:off x="8370888" y="6267450"/>
            <a:ext cx="374650" cy="255588"/>
          </a:xfrm>
          <a:prstGeom prst="rect">
            <a:avLst/>
          </a:prstGeom>
          <a:noFill/>
          <a:ln>
            <a:noFill/>
          </a:ln>
          <a:effectLst/>
        </p:spPr>
        <p:txBody>
          <a:bodyPr lIns="90000" tIns="46800" rIns="90000" bIns="46800" numCol="1" compatLnSpc="1">
            <a:prstTxWarp prst="textNoShape">
              <a:avLst/>
            </a:prstTxWarp>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marL="0" lvl="0" indent="0">
              <a:tabLst>
                <a:tab pos="0"/>
                <a:tab pos="914400"/>
                <a:tab pos="1828800"/>
                <a:tab pos="2743200"/>
                <a:tab pos="3657600"/>
                <a:tab pos="4572000"/>
                <a:tab pos="5486400"/>
                <a:tab pos="6400800"/>
                <a:tab pos="7315200"/>
                <a:tab pos="8229600"/>
                <a:tab pos="9144000"/>
                <a:tab pos="10058400"/>
              </a:tabLst>
            </a:pPr>
            <a:fld id="{DCB917C9-8E48-4C2B-B1F0-2BFDBD0EE8BC}" type="slidenum">
              <a:rPr lang="ru-RU" altLang="ru-RU">
                <a:solidFill>
                  <a:srgbClr val="000000"/>
                </a:solidFill>
                <a:ea typeface="Tahoma" pitchFamily="34" charset="0"/>
              </a:rPr>
              <a:t>*</a:t>
            </a:fld>
            <a:endParaRPr lang="ru-RU" altLang="ru-RU">
              <a:solidFill>
                <a:srgbClr val="000000"/>
              </a:solidFill>
              <a:ea typeface="Tahoma" pitchFamily="34" charset="0"/>
            </a:endParaRPr>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twoObj" preserve="1">
  <p:cSld name="Два объекта">
    <p:spTree>
      <p:nvGrpSpPr>
        <p:cNvPr id="1" name=""/>
        <p:cNvGrpSpPr/>
        <p:nvPr/>
      </p:nvGrpSpPr>
      <p:grpSpPr>
        <a:xfrm>
          <a:off x="0" y="0"/>
          <a: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2205038"/>
            <a:ext cx="4037013" cy="39195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6613" y="2205038"/>
            <a:ext cx="4038600" cy="39195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23"/>
          <p:cNvSpPr>
            <a:spLocks noGrp="1" noChangeArrowheads="1"/>
          </p:cNvSpPr>
          <p:nvPr>
            <p:ph type="sldNum" idx="10"/>
          </p:nvPr>
        </p:nvSpPr>
        <p:spPr bwMode="auto">
          <a:xfrm>
            <a:off x="8370888" y="6267450"/>
            <a:ext cx="374650" cy="255588"/>
          </a:xfrm>
          <a:prstGeom prst="rect">
            <a:avLst/>
          </a:prstGeom>
          <a:noFill/>
          <a:ln>
            <a:noFill/>
          </a:ln>
          <a:effectLst/>
        </p:spPr>
        <p:txBody>
          <a:bodyPr lIns="90000" tIns="46800" rIns="90000" bIns="46800" numCol="1" compatLnSpc="1">
            <a:prstTxWarp prst="textNoShape">
              <a:avLst/>
            </a:prstTxWarp>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marL="0" lvl="0" indent="0">
              <a:tabLst>
                <a:tab pos="0"/>
                <a:tab pos="914400"/>
                <a:tab pos="1828800"/>
                <a:tab pos="2743200"/>
                <a:tab pos="3657600"/>
                <a:tab pos="4572000"/>
                <a:tab pos="5486400"/>
                <a:tab pos="6400800"/>
                <a:tab pos="7315200"/>
                <a:tab pos="8229600"/>
                <a:tab pos="9144000"/>
                <a:tab pos="10058400"/>
              </a:tabLst>
            </a:pPr>
            <a:fld id="{DCB917C9-8E48-4C2B-B1F0-2BFDBD0EE8BC}" type="slidenum">
              <a:rPr lang="ru-RU" altLang="ru-RU">
                <a:solidFill>
                  <a:srgbClr val="000000"/>
                </a:solidFill>
                <a:ea typeface="Tahoma" pitchFamily="34" charset="0"/>
              </a:rPr>
              <a:t>*</a:t>
            </a:fld>
            <a:endParaRPr lang="ru-RU" altLang="ru-RU">
              <a:solidFill>
                <a:srgbClr val="000000"/>
              </a:solidFill>
              <a:ea typeface="Tahoma" pitchFamily="34" charset="0"/>
            </a:endParaRPr>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twoTxTwoObj" preserve="1">
  <p:cSld name="Сравнение">
    <p:spTree>
      <p:nvGrpSpPr>
        <p:cNvPr id="1" name=""/>
        <p:cNvGrpSpPr/>
        <p:nvPr/>
      </p:nvGrpSpPr>
      <p:grpSpPr>
        <a:xfrm>
          <a:off x="0" y="0"/>
          <a:ext cx="0" cy="0"/>
        </a:xfrm>
      </p:grpSpPr>
      <p:sp>
        <p:nvSpPr>
          <p:cNvPr id="2" name="Заголовок 1"/>
          <p:cNvSpPr>
            <a:spLocks noGrp="1"/>
          </p:cNvSpPr>
          <p:nvPr>
            <p:ph type="title"/>
          </p:nvPr>
        </p:nvSpPr>
        <p:spPr>
          <a:xfrm>
            <a:off x="630238" y="365125"/>
            <a:ext cx="7886700" cy="1325563"/>
          </a:xfrm>
        </p:spPr>
        <p:txBody>
          <a:bodyPr/>
          <a:lstStyle/>
          <a:p>
            <a:r>
              <a:rPr lang="ru-RU"/>
              <a:t>Образец заголовка</a:t>
            </a:r>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23"/>
          <p:cNvSpPr>
            <a:spLocks noGrp="1" noChangeArrowheads="1"/>
          </p:cNvSpPr>
          <p:nvPr>
            <p:ph type="sldNum" idx="10"/>
          </p:nvPr>
        </p:nvSpPr>
        <p:spPr bwMode="auto">
          <a:xfrm>
            <a:off x="8370888" y="6267450"/>
            <a:ext cx="374650" cy="255588"/>
          </a:xfrm>
          <a:prstGeom prst="rect">
            <a:avLst/>
          </a:prstGeom>
          <a:noFill/>
          <a:ln>
            <a:noFill/>
          </a:ln>
          <a:effectLst/>
        </p:spPr>
        <p:txBody>
          <a:bodyPr lIns="90000" tIns="46800" rIns="90000" bIns="46800" numCol="1" compatLnSpc="1">
            <a:prstTxWarp prst="textNoShape">
              <a:avLst/>
            </a:prstTxWarp>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marL="0" lvl="0" indent="0">
              <a:tabLst>
                <a:tab pos="0"/>
                <a:tab pos="914400"/>
                <a:tab pos="1828800"/>
                <a:tab pos="2743200"/>
                <a:tab pos="3657600"/>
                <a:tab pos="4572000"/>
                <a:tab pos="5486400"/>
                <a:tab pos="6400800"/>
                <a:tab pos="7315200"/>
                <a:tab pos="8229600"/>
                <a:tab pos="9144000"/>
                <a:tab pos="10058400"/>
              </a:tabLst>
            </a:pPr>
            <a:fld id="{DCB917C9-8E48-4C2B-B1F0-2BFDBD0EE8BC}" type="slidenum">
              <a:rPr lang="ru-RU" altLang="ru-RU">
                <a:solidFill>
                  <a:srgbClr val="000000"/>
                </a:solidFill>
                <a:ea typeface="Tahoma" pitchFamily="34" charset="0"/>
              </a:rPr>
              <a:t>*</a:t>
            </a:fld>
            <a:endParaRPr lang="ru-RU" altLang="ru-RU">
              <a:solidFill>
                <a:srgbClr val="000000"/>
              </a:solidFill>
              <a:ea typeface="Tahoma" pitchFamily="34" charset="0"/>
            </a:endParaRPr>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titleOnly" preserve="1">
  <p:cSld name="Только заголовок">
    <p:spTree>
      <p:nvGrpSpPr>
        <p:cNvPr id="1" name=""/>
        <p:cNvGrpSpPr/>
        <p:nvPr/>
      </p:nvGrpSpPr>
      <p:grpSpPr>
        <a:xfrm>
          <a:off x="0" y="0"/>
          <a: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23"/>
          <p:cNvSpPr>
            <a:spLocks noGrp="1" noChangeArrowheads="1"/>
          </p:cNvSpPr>
          <p:nvPr>
            <p:ph type="sldNum" idx="10"/>
          </p:nvPr>
        </p:nvSpPr>
        <p:spPr bwMode="auto">
          <a:xfrm>
            <a:off x="8370888" y="6267450"/>
            <a:ext cx="374650" cy="255588"/>
          </a:xfrm>
          <a:prstGeom prst="rect">
            <a:avLst/>
          </a:prstGeom>
          <a:noFill/>
          <a:ln>
            <a:noFill/>
          </a:ln>
          <a:effectLst/>
        </p:spPr>
        <p:txBody>
          <a:bodyPr lIns="90000" tIns="46800" rIns="90000" bIns="46800" numCol="1" compatLnSpc="1">
            <a:prstTxWarp prst="textNoShape">
              <a:avLst/>
            </a:prstTxWarp>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marL="0" lvl="0" indent="0">
              <a:tabLst>
                <a:tab pos="0"/>
                <a:tab pos="914400"/>
                <a:tab pos="1828800"/>
                <a:tab pos="2743200"/>
                <a:tab pos="3657600"/>
                <a:tab pos="4572000"/>
                <a:tab pos="5486400"/>
                <a:tab pos="6400800"/>
                <a:tab pos="7315200"/>
                <a:tab pos="8229600"/>
                <a:tab pos="9144000"/>
                <a:tab pos="10058400"/>
              </a:tabLst>
            </a:pPr>
            <a:fld id="{DCB917C9-8E48-4C2B-B1F0-2BFDBD0EE8BC}" type="slidenum">
              <a:rPr lang="ru-RU" altLang="ru-RU">
                <a:solidFill>
                  <a:srgbClr val="000000"/>
                </a:solidFill>
                <a:ea typeface="Tahoma" pitchFamily="34" charset="0"/>
              </a:rPr>
              <a:t>*</a:t>
            </a:fld>
            <a:endParaRPr lang="ru-RU" altLang="ru-RU">
              <a:solidFill>
                <a:srgbClr val="000000"/>
              </a:solidFill>
              <a:ea typeface="Tahoma" pitchFamily="34" charset="0"/>
            </a:endParaRPr>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blank" preserve="1">
  <p:cSld name="Пустой слайд">
    <p:spTree>
      <p:nvGrpSpPr>
        <p:cNvPr id="1" name=""/>
        <p:cNvGrpSpPr/>
        <p:nvPr/>
      </p:nvGrpSpPr>
      <p:grpSpPr>
        <a:xfrm>
          <a:off x="0" y="0"/>
          <a:ext cx="0" cy="0"/>
        </a:xfrm>
      </p:grpSpPr>
      <p:sp>
        <p:nvSpPr>
          <p:cNvPr id="2" name="Rectangle 23"/>
          <p:cNvSpPr>
            <a:spLocks noGrp="1" noChangeArrowheads="1"/>
          </p:cNvSpPr>
          <p:nvPr>
            <p:ph type="sldNum" idx="10"/>
          </p:nvPr>
        </p:nvSpPr>
        <p:spPr bwMode="auto">
          <a:xfrm>
            <a:off x="8370888" y="6267450"/>
            <a:ext cx="374650" cy="255588"/>
          </a:xfrm>
          <a:prstGeom prst="rect">
            <a:avLst/>
          </a:prstGeom>
          <a:noFill/>
          <a:ln>
            <a:noFill/>
          </a:ln>
          <a:effectLst/>
        </p:spPr>
        <p:txBody>
          <a:bodyPr lIns="90000" tIns="46800" rIns="90000" bIns="46800" numCol="1" compatLnSpc="1">
            <a:prstTxWarp prst="textNoShape">
              <a:avLst/>
            </a:prstTxWarp>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marL="0" lvl="0" indent="0">
              <a:tabLst>
                <a:tab pos="0"/>
                <a:tab pos="914400"/>
                <a:tab pos="1828800"/>
                <a:tab pos="2743200"/>
                <a:tab pos="3657600"/>
                <a:tab pos="4572000"/>
                <a:tab pos="5486400"/>
                <a:tab pos="6400800"/>
                <a:tab pos="7315200"/>
                <a:tab pos="8229600"/>
                <a:tab pos="9144000"/>
                <a:tab pos="10058400"/>
              </a:tabLst>
            </a:pPr>
            <a:fld id="{DCB917C9-8E48-4C2B-B1F0-2BFDBD0EE8BC}" type="slidenum">
              <a:rPr lang="ru-RU" altLang="ru-RU">
                <a:solidFill>
                  <a:srgbClr val="000000"/>
                </a:solidFill>
                <a:ea typeface="Tahoma" pitchFamily="34" charset="0"/>
              </a:rPr>
              <a:t>*</a:t>
            </a:fld>
            <a:endParaRPr lang="ru-RU" altLang="ru-RU">
              <a:solidFill>
                <a:srgbClr val="000000"/>
              </a:solidFill>
              <a:ea typeface="Tahoma" pitchFamily="34" charset="0"/>
            </a:endParaRPr>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objTx" preserve="1">
  <p:cSld name="Объект с подписью">
    <p:spTree>
      <p:nvGrpSpPr>
        <p:cNvPr id="1" name=""/>
        <p:cNvGrpSpPr/>
        <p:nvPr/>
      </p:nvGrpSpPr>
      <p:grpSpPr>
        <a:xfrm>
          <a:off x="0" y="0"/>
          <a: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Rectangle 23"/>
          <p:cNvSpPr>
            <a:spLocks noGrp="1" noChangeArrowheads="1"/>
          </p:cNvSpPr>
          <p:nvPr>
            <p:ph type="sldNum" idx="10"/>
          </p:nvPr>
        </p:nvSpPr>
        <p:spPr bwMode="auto">
          <a:xfrm>
            <a:off x="8370888" y="6267450"/>
            <a:ext cx="374650" cy="255588"/>
          </a:xfrm>
          <a:prstGeom prst="rect">
            <a:avLst/>
          </a:prstGeom>
          <a:noFill/>
          <a:ln>
            <a:noFill/>
          </a:ln>
          <a:effectLst/>
        </p:spPr>
        <p:txBody>
          <a:bodyPr lIns="90000" tIns="46800" rIns="90000" bIns="46800" numCol="1" compatLnSpc="1">
            <a:prstTxWarp prst="textNoShape">
              <a:avLst/>
            </a:prstTxWarp>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marL="0" lvl="0" indent="0">
              <a:tabLst>
                <a:tab pos="0"/>
                <a:tab pos="914400"/>
                <a:tab pos="1828800"/>
                <a:tab pos="2743200"/>
                <a:tab pos="3657600"/>
                <a:tab pos="4572000"/>
                <a:tab pos="5486400"/>
                <a:tab pos="6400800"/>
                <a:tab pos="7315200"/>
                <a:tab pos="8229600"/>
                <a:tab pos="9144000"/>
                <a:tab pos="10058400"/>
              </a:tabLst>
            </a:pPr>
            <a:fld id="{DCB917C9-8E48-4C2B-B1F0-2BFDBD0EE8BC}" type="slidenum">
              <a:rPr lang="ru-RU" altLang="ru-RU">
                <a:solidFill>
                  <a:srgbClr val="000000"/>
                </a:solidFill>
                <a:ea typeface="Tahoma" pitchFamily="34" charset="0"/>
              </a:rPr>
              <a:t>*</a:t>
            </a:fld>
            <a:endParaRPr lang="ru-RU" altLang="ru-RU">
              <a:solidFill>
                <a:srgbClr val="000000"/>
              </a:solidFill>
              <a:ea typeface="Tahoma" pitchFamily="34" charset="0"/>
            </a:endParaRPr>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picTx" preserve="1">
  <p:cSld name="Рисунок с подписью">
    <p:spTree>
      <p:nvGrpSpPr>
        <p:cNvPr id="1" name=""/>
        <p:cNvGrpSpPr/>
        <p:nvPr/>
      </p:nvGrpSpPr>
      <p:grpSpPr>
        <a:xfrm>
          <a:off x="0" y="0"/>
          <a: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3887788" y="987425"/>
            <a:ext cx="4629150" cy="4873625"/>
          </a:xfrm>
        </p:spPr>
        <p:txBody>
          <a:bodyPr vert="horz" wrap="square" lIns="90000" tIns="46800" rIns="90000" bIns="46800" numCol="1" anchor="t" anchorCtr="0" compatLnSpc="1">
            <a:prstTxWarp prst="textNoShape">
              <a:avLst/>
            </a:prstTxWarp>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449263" rtl="0" eaLnBrk="0" fontAlgn="base" latinLnBrk="0" hangingPunct="0">
              <a:lnSpc>
                <a:spcPct val="100000"/>
              </a:lnSpc>
              <a:spcBef>
                <a:spcPts val="800"/>
              </a:spcBef>
              <a:spcAft>
                <a:spcPct val="0"/>
              </a:spcAft>
              <a:buClr>
                <a:srgbClr val="000000"/>
              </a:buClr>
              <a:buSzTx/>
              <a:buFont typeface="Times New Roman" pitchFamily="18" charset="0"/>
              <a:buNone/>
              <a:defRPr/>
            </a:pPr>
            <a:endParaRPr kumimoji="0" lang="ru-RU" sz="3200" b="0" i="0" u="none" strike="noStrike" kern="1200" cap="none" spc="0" normalizeH="0" baseline="0" noProof="0">
              <a:ln>
                <a:noFill/>
              </a:ln>
              <a:solidFill>
                <a:srgbClr val="000000"/>
              </a:solidFill>
              <a:effectLst/>
              <a:uLnTx/>
              <a:uFillTx/>
              <a:latin typeface="+mn-lt"/>
              <a:ea typeface="+mn-ea"/>
              <a:cs typeface="+mn-cs"/>
            </a:endParaRPr>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Rectangle 23"/>
          <p:cNvSpPr>
            <a:spLocks noGrp="1" noChangeArrowheads="1"/>
          </p:cNvSpPr>
          <p:nvPr>
            <p:ph type="sldNum" idx="10"/>
          </p:nvPr>
        </p:nvSpPr>
        <p:spPr bwMode="auto">
          <a:xfrm>
            <a:off x="8370888" y="6267450"/>
            <a:ext cx="374650" cy="255588"/>
          </a:xfrm>
          <a:prstGeom prst="rect">
            <a:avLst/>
          </a:prstGeom>
          <a:noFill/>
          <a:ln>
            <a:noFill/>
          </a:ln>
          <a:effectLst/>
        </p:spPr>
        <p:txBody>
          <a:bodyPr lIns="90000" tIns="46800" rIns="90000" bIns="46800" numCol="1" compatLnSpc="1">
            <a:prstTxWarp prst="textNoShape">
              <a:avLst/>
            </a:prstTxWarp>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marL="0" lvl="0" indent="0">
              <a:tabLst>
                <a:tab pos="0"/>
                <a:tab pos="914400"/>
                <a:tab pos="1828800"/>
                <a:tab pos="2743200"/>
                <a:tab pos="3657600"/>
                <a:tab pos="4572000"/>
                <a:tab pos="5486400"/>
                <a:tab pos="6400800"/>
                <a:tab pos="7315200"/>
                <a:tab pos="8229600"/>
                <a:tab pos="9144000"/>
                <a:tab pos="10058400"/>
              </a:tabLst>
            </a:pPr>
            <a:fld id="{DCB917C9-8E48-4C2B-B1F0-2BFDBD0EE8BC}" type="slidenum">
              <a:rPr lang="ru-RU" altLang="ru-RU">
                <a:solidFill>
                  <a:srgbClr val="000000"/>
                </a:solidFill>
                <a:ea typeface="Tahoma" pitchFamily="34" charset="0"/>
              </a:rPr>
              <a:t>*</a:t>
            </a:fld>
            <a:endParaRPr lang="ru-RU" altLang="ru-RU">
              <a:solidFill>
                <a:srgbClr val="000000"/>
              </a:solidFill>
              <a:ea typeface="Tahoma" pitchFamily="34" charset="0"/>
            </a:endParaRPr>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slideLayout" Target="../slideLayouts/slideLayout22.xml" /><Relationship Id="rId11" Type="http://schemas.openxmlformats.org/officeDocument/2006/relationships/slideLayout" Target="../slideLayouts/slideLayout23.xml" /><Relationship Id="rId12" Type="http://schemas.openxmlformats.org/officeDocument/2006/relationships/slideLayout" Target="../slideLayouts/slideLayout24.xml" /><Relationship Id="rId13" Type="http://schemas.openxmlformats.org/officeDocument/2006/relationships/slideLayout" Target="../slideLayouts/slideLayout25.xml" /><Relationship Id="rId14" Type="http://schemas.openxmlformats.org/officeDocument/2006/relationships/slideLayout" Target="../slideLayouts/slideLayout26.xml" /><Relationship Id="rId15" Type="http://schemas.openxmlformats.org/officeDocument/2006/relationships/slideLayout" Target="../slideLayouts/slideLayout27.xml" /><Relationship Id="rId16" Type="http://schemas.openxmlformats.org/officeDocument/2006/relationships/slideLayout" Target="../slideLayouts/slideLayout28.xml" /><Relationship Id="rId17" Type="http://schemas.openxmlformats.org/officeDocument/2006/relationships/theme" Target="../theme/theme2.xml" /><Relationship Id="rId2" Type="http://schemas.openxmlformats.org/officeDocument/2006/relationships/slideLayout" Target="../slideLayouts/slideLayout14.xml" /><Relationship Id="rId3" Type="http://schemas.openxmlformats.org/officeDocument/2006/relationships/slideLayout" Target="../slideLayouts/slideLayout15.xml" /><Relationship Id="rId4" Type="http://schemas.openxmlformats.org/officeDocument/2006/relationships/slideLayout" Target="../slideLayouts/slideLayout16.xml" /><Relationship Id="rId5" Type="http://schemas.openxmlformats.org/officeDocument/2006/relationships/slideLayout" Target="../slideLayouts/slideLayout17.xml" /><Relationship Id="rId6" Type="http://schemas.openxmlformats.org/officeDocument/2006/relationships/slideLayout" Target="../slideLayouts/slideLayout18.xml" /><Relationship Id="rId7" Type="http://schemas.openxmlformats.org/officeDocument/2006/relationships/slideLayout" Target="../slideLayouts/slideLayout19.xml" /><Relationship Id="rId8" Type="http://schemas.openxmlformats.org/officeDocument/2006/relationships/slideLayout" Target="../slideLayouts/slideLayout20.xml" /><Relationship Id="rId9" Type="http://schemas.openxmlformats.org/officeDocument/2006/relationships/slideLayout" Target="../slideLayouts/slideLayout21.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bg>
      <p:bgPr>
        <a:solidFill>
          <a:srgbClr val="FFFFFF"/>
        </a:solidFill>
      </p:bgPr>
    </p:bg>
    <p:spTree>
      <p:nvGrpSpPr>
        <p:cNvPr id="1" name=""/>
        <p:cNvGrpSpPr/>
        <p:nvPr/>
      </p:nvGrpSpPr>
      <p:grpSpPr/>
      <p:sp>
        <p:nvSpPr>
          <p:cNvPr id="1026" name="Rectangle 1"/>
          <p:cNvSpPr/>
          <p:nvPr/>
        </p:nvSpPr>
        <p:spPr>
          <a:xfrm>
            <a:off x="7975600" y="6308725"/>
            <a:ext cx="773113" cy="215900"/>
          </a:xfrm>
          <a:prstGeom prst="rect">
            <a:avLst/>
          </a:prstGeom>
          <a:solidFill>
            <a:srgbClr val="7FBB56"/>
          </a:solidFill>
          <a:ln>
            <a:noFill/>
            <a:round/>
          </a:ln>
          <a:effectLst/>
        </p:spPr>
        <p:txBody>
          <a:bodyPr wrap="none" anchor="ctr" anchorCtr="0">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lvl="0">
              <a:buClr>
                <a:srgbClr val="000000"/>
              </a:buClr>
              <a:buFont typeface="Times New Roman" pitchFamily="18" charset="0"/>
            </a:pPr>
            <a:endParaRPr lang="ru-RU" altLang="ru-RU"/>
          </a:p>
        </p:txBody>
      </p:sp>
      <p:sp>
        <p:nvSpPr>
          <p:cNvPr id="1027" name="Rectangle 2"/>
          <p:cNvSpPr/>
          <p:nvPr/>
        </p:nvSpPr>
        <p:spPr>
          <a:xfrm>
            <a:off x="377825" y="762000"/>
            <a:ext cx="773113" cy="381000"/>
          </a:xfrm>
          <a:prstGeom prst="rect">
            <a:avLst/>
          </a:prstGeom>
          <a:solidFill>
            <a:srgbClr val="67BEEB"/>
          </a:solidFill>
          <a:ln>
            <a:noFill/>
            <a:round/>
          </a:ln>
          <a:effectLst/>
        </p:spPr>
        <p:txBody>
          <a:bodyPr wrap="none" anchor="ctr" anchorCtr="0">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lvl="0">
              <a:buClr>
                <a:srgbClr val="000000"/>
              </a:buClr>
              <a:buFont typeface="Times New Roman" pitchFamily="18" charset="0"/>
            </a:pPr>
            <a:endParaRPr lang="ru-RU" altLang="ru-RU"/>
          </a:p>
        </p:txBody>
      </p:sp>
      <p:sp>
        <p:nvSpPr>
          <p:cNvPr id="1028" name="Rectangle 3"/>
          <p:cNvSpPr/>
          <p:nvPr/>
        </p:nvSpPr>
        <p:spPr>
          <a:xfrm>
            <a:off x="1143000" y="762000"/>
            <a:ext cx="7653338" cy="381000"/>
          </a:xfrm>
          <a:prstGeom prst="rect">
            <a:avLst/>
          </a:prstGeom>
          <a:solidFill>
            <a:srgbClr val="0071BC"/>
          </a:solidFill>
          <a:ln>
            <a:noFill/>
            <a:round/>
          </a:ln>
          <a:effectLst/>
        </p:spPr>
        <p:txBody>
          <a:bodyPr wrap="none" anchor="ctr" anchorCtr="0">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lvl="0">
              <a:buClr>
                <a:srgbClr val="000000"/>
              </a:buClr>
              <a:buFont typeface="Times New Roman" pitchFamily="18" charset="0"/>
            </a:pPr>
            <a:endParaRPr lang="ru-RU" altLang="ru-RU"/>
          </a:p>
        </p:txBody>
      </p:sp>
      <p:grpSp>
        <p:nvGrpSpPr>
          <p:cNvPr id="1029" name="Group 4"/>
          <p:cNvGrpSpPr/>
          <p:nvPr/>
        </p:nvGrpSpPr>
        <p:grpSpPr>
          <a:xfrm>
            <a:off x="457200" y="244475"/>
            <a:ext cx="4481513" cy="436563"/>
            <a:chOff x="288" y="154"/>
            <a:chExt cx="2823" cy="275"/>
          </a:xfrm>
        </p:grpSpPr>
        <p:grpSp>
          <p:nvGrpSpPr>
            <p:cNvPr id="1037" name="Group 5"/>
            <p:cNvGrpSpPr/>
            <p:nvPr/>
          </p:nvGrpSpPr>
          <p:grpSpPr>
            <a:xfrm>
              <a:off x="288" y="154"/>
              <a:ext cx="420" cy="275"/>
              <a:chOff x="288" y="154"/>
              <a:chExt cx="420" cy="275"/>
            </a:xfrm>
          </p:grpSpPr>
          <p:sp>
            <p:nvSpPr>
              <p:cNvPr id="1039" name="Freeform 6"/>
              <p:cNvSpPr/>
              <p:nvPr/>
            </p:nvSpPr>
            <p:spPr bwMode="auto">
              <a:xfrm>
                <a:off x="540" y="260"/>
                <a:ext cx="168" cy="168"/>
              </a:xfrm>
              <a:custGeom>
                <a:cxnLst>
                  <a:cxn ang="0">
                    <a:pos x="11079" y="0"/>
                  </a:cxn>
                  <a:cxn ang="0">
                    <a:pos x="4811" y="0"/>
                  </a:cxn>
                  <a:cxn ang="0">
                    <a:pos x="4811" y="0"/>
                  </a:cxn>
                  <a:cxn ang="0">
                    <a:pos x="5363" y="2"/>
                  </a:cxn>
                  <a:cxn ang="0">
                    <a:pos x="5918" y="357"/>
                  </a:cxn>
                  <a:cxn ang="0">
                    <a:pos x="6301" y="933"/>
                  </a:cxn>
                  <a:cxn ang="0">
                    <a:pos x="6394" y="1684"/>
                  </a:cxn>
                  <a:cxn ang="0">
                    <a:pos x="6394" y="4811"/>
                  </a:cxn>
                  <a:cxn ang="0">
                    <a:pos x="6394" y="4811"/>
                  </a:cxn>
                  <a:cxn ang="0">
                    <a:pos x="6301" y="5363"/>
                  </a:cxn>
                  <a:cxn ang="0">
                    <a:pos x="5918" y="5918"/>
                  </a:cxn>
                  <a:cxn ang="0">
                    <a:pos x="5363" y="6301"/>
                  </a:cxn>
                  <a:cxn ang="0">
                    <a:pos x="4811" y="6301"/>
                  </a:cxn>
                  <a:cxn ang="0">
                    <a:pos x="0" y="6301"/>
                  </a:cxn>
                  <a:cxn ang="0">
                    <a:pos x="0" y="11079"/>
                  </a:cxn>
                  <a:cxn ang="0">
                    <a:pos x="0" y="11079"/>
                  </a:cxn>
                  <a:cxn ang="0">
                    <a:pos x="2" y="11570"/>
                  </a:cxn>
                  <a:cxn ang="0">
                    <a:pos x="530" y="12218"/>
                  </a:cxn>
                  <a:cxn ang="0">
                    <a:pos x="1136" y="12560"/>
                  </a:cxn>
                  <a:cxn ang="0">
                    <a:pos x="1684" y="12759"/>
                  </a:cxn>
                  <a:cxn ang="0">
                    <a:pos x="4811" y="12759"/>
                  </a:cxn>
                  <a:cxn ang="0">
                    <a:pos x="4811" y="12759"/>
                  </a:cxn>
                  <a:cxn ang="0">
                    <a:pos x="5363" y="12560"/>
                  </a:cxn>
                  <a:cxn ang="0">
                    <a:pos x="5918" y="12218"/>
                  </a:cxn>
                  <a:cxn ang="0">
                    <a:pos x="6301" y="11570"/>
                  </a:cxn>
                  <a:cxn ang="0">
                    <a:pos x="6394" y="11079"/>
                  </a:cxn>
                  <a:cxn ang="0">
                    <a:pos x="6394" y="6301"/>
                  </a:cxn>
                  <a:cxn ang="0">
                    <a:pos x="11079" y="6301"/>
                  </a:cxn>
                  <a:cxn ang="0">
                    <a:pos x="11079" y="6301"/>
                  </a:cxn>
                  <a:cxn ang="0">
                    <a:pos x="11779" y="6301"/>
                  </a:cxn>
                  <a:cxn ang="0">
                    <a:pos x="12338" y="5918"/>
                  </a:cxn>
                  <a:cxn ang="0">
                    <a:pos x="12560" y="5363"/>
                  </a:cxn>
                  <a:cxn ang="0">
                    <a:pos x="12759" y="4811"/>
                  </a:cxn>
                  <a:cxn ang="0">
                    <a:pos x="12759" y="1684"/>
                  </a:cxn>
                  <a:cxn ang="0">
                    <a:pos x="12759" y="1684"/>
                  </a:cxn>
                  <a:cxn ang="0">
                    <a:pos x="12560" y="933"/>
                  </a:cxn>
                  <a:cxn ang="0">
                    <a:pos x="12338" y="357"/>
                  </a:cxn>
                  <a:cxn ang="0">
                    <a:pos x="11779" y="2"/>
                  </a:cxn>
                  <a:cxn ang="0">
                    <a:pos x="11079" y="0"/>
                  </a:cxn>
                  <a:cxn ang="0">
                    <a:pos x="11079" y="0"/>
                  </a:cxn>
                </a:cxnLst>
                <a:pathLst>
                  <a:path w="138" h="138">
                    <a:moveTo>
                      <a:pt x="120" y="0"/>
                    </a:moveTo>
                    <a:lnTo>
                      <a:pt x="52" y="0"/>
                    </a:lnTo>
                    <a:lnTo>
                      <a:pt x="58" y="2"/>
                    </a:lnTo>
                    <a:lnTo>
                      <a:pt x="64" y="4"/>
                    </a:lnTo>
                    <a:lnTo>
                      <a:pt x="68" y="10"/>
                    </a:lnTo>
                    <a:lnTo>
                      <a:pt x="70" y="18"/>
                    </a:lnTo>
                    <a:lnTo>
                      <a:pt x="70" y="52"/>
                    </a:lnTo>
                    <a:lnTo>
                      <a:pt x="68" y="58"/>
                    </a:lnTo>
                    <a:lnTo>
                      <a:pt x="64" y="64"/>
                    </a:lnTo>
                    <a:lnTo>
                      <a:pt x="58" y="68"/>
                    </a:lnTo>
                    <a:lnTo>
                      <a:pt x="52" y="68"/>
                    </a:lnTo>
                    <a:lnTo>
                      <a:pt x="0" y="68"/>
                    </a:lnTo>
                    <a:lnTo>
                      <a:pt x="0" y="120"/>
                    </a:lnTo>
                    <a:lnTo>
                      <a:pt x="2" y="126"/>
                    </a:lnTo>
                    <a:lnTo>
                      <a:pt x="6" y="132"/>
                    </a:lnTo>
                    <a:lnTo>
                      <a:pt x="12" y="136"/>
                    </a:lnTo>
                    <a:lnTo>
                      <a:pt x="18" y="138"/>
                    </a:lnTo>
                    <a:lnTo>
                      <a:pt x="52" y="138"/>
                    </a:lnTo>
                    <a:lnTo>
                      <a:pt x="58" y="136"/>
                    </a:lnTo>
                    <a:lnTo>
                      <a:pt x="64" y="132"/>
                    </a:lnTo>
                    <a:lnTo>
                      <a:pt x="68" y="126"/>
                    </a:lnTo>
                    <a:lnTo>
                      <a:pt x="70" y="120"/>
                    </a:lnTo>
                    <a:lnTo>
                      <a:pt x="70" y="68"/>
                    </a:lnTo>
                    <a:lnTo>
                      <a:pt x="120" y="68"/>
                    </a:lnTo>
                    <a:lnTo>
                      <a:pt x="128" y="68"/>
                    </a:lnTo>
                    <a:lnTo>
                      <a:pt x="134" y="64"/>
                    </a:lnTo>
                    <a:lnTo>
                      <a:pt x="136" y="58"/>
                    </a:lnTo>
                    <a:lnTo>
                      <a:pt x="138" y="52"/>
                    </a:lnTo>
                    <a:lnTo>
                      <a:pt x="138" y="18"/>
                    </a:lnTo>
                    <a:lnTo>
                      <a:pt x="136" y="10"/>
                    </a:lnTo>
                    <a:lnTo>
                      <a:pt x="134" y="4"/>
                    </a:lnTo>
                    <a:lnTo>
                      <a:pt x="128" y="2"/>
                    </a:lnTo>
                    <a:lnTo>
                      <a:pt x="120" y="0"/>
                    </a:lnTo>
                    <a:close/>
                  </a:path>
                </a:pathLst>
              </a:custGeom>
              <a:solidFill>
                <a:srgbClr val="FBB034"/>
              </a:solidFill>
              <a:ln w="9525" cap="flat">
                <a:noFill/>
                <a:round/>
              </a:ln>
              <a:effectLst/>
            </p:spPr>
          </p:sp>
          <p:sp>
            <p:nvSpPr>
              <p:cNvPr id="1040" name="Freeform 7"/>
              <p:cNvSpPr/>
              <p:nvPr/>
            </p:nvSpPr>
            <p:spPr bwMode="auto">
              <a:xfrm>
                <a:off x="374" y="260"/>
                <a:ext cx="251" cy="168"/>
              </a:xfrm>
              <a:custGeom>
                <a:cxnLst>
                  <a:cxn ang="0">
                    <a:pos x="1429" y="0"/>
                  </a:cxn>
                  <a:cxn ang="0">
                    <a:pos x="17632" y="0"/>
                  </a:cxn>
                  <a:cxn ang="0">
                    <a:pos x="17632" y="0"/>
                  </a:cxn>
                  <a:cxn ang="0">
                    <a:pos x="18266" y="2"/>
                  </a:cxn>
                  <a:cxn ang="0">
                    <a:pos x="18798" y="357"/>
                  </a:cxn>
                  <a:cxn ang="0">
                    <a:pos x="19219" y="933"/>
                  </a:cxn>
                  <a:cxn ang="0">
                    <a:pos x="19351" y="1684"/>
                  </a:cxn>
                  <a:cxn ang="0">
                    <a:pos x="19351" y="4811"/>
                  </a:cxn>
                  <a:cxn ang="0">
                    <a:pos x="19351" y="4811"/>
                  </a:cxn>
                  <a:cxn ang="0">
                    <a:pos x="19219" y="5363"/>
                  </a:cxn>
                  <a:cxn ang="0">
                    <a:pos x="18798" y="5918"/>
                  </a:cxn>
                  <a:cxn ang="0">
                    <a:pos x="18266" y="6301"/>
                  </a:cxn>
                  <a:cxn ang="0">
                    <a:pos x="17632" y="6301"/>
                  </a:cxn>
                  <a:cxn ang="0">
                    <a:pos x="12834" y="6301"/>
                  </a:cxn>
                  <a:cxn ang="0">
                    <a:pos x="12834" y="11079"/>
                  </a:cxn>
                  <a:cxn ang="0">
                    <a:pos x="12834" y="11079"/>
                  </a:cxn>
                  <a:cxn ang="0">
                    <a:pos x="12834" y="11570"/>
                  </a:cxn>
                  <a:cxn ang="0">
                    <a:pos x="12442" y="12218"/>
                  </a:cxn>
                  <a:cxn ang="0">
                    <a:pos x="11877" y="12560"/>
                  </a:cxn>
                  <a:cxn ang="0">
                    <a:pos x="11273" y="12759"/>
                  </a:cxn>
                  <a:cxn ang="0">
                    <a:pos x="8134" y="12759"/>
                  </a:cxn>
                  <a:cxn ang="0">
                    <a:pos x="8134" y="12759"/>
                  </a:cxn>
                  <a:cxn ang="0">
                    <a:pos x="7359" y="12560"/>
                  </a:cxn>
                  <a:cxn ang="0">
                    <a:pos x="6748" y="12218"/>
                  </a:cxn>
                  <a:cxn ang="0">
                    <a:pos x="6606" y="11570"/>
                  </a:cxn>
                  <a:cxn ang="0">
                    <a:pos x="6407" y="11079"/>
                  </a:cxn>
                  <a:cxn ang="0">
                    <a:pos x="6407" y="6301"/>
                  </a:cxn>
                  <a:cxn ang="0">
                    <a:pos x="1429" y="6301"/>
                  </a:cxn>
                  <a:cxn ang="0">
                    <a:pos x="1429" y="6301"/>
                  </a:cxn>
                  <a:cxn ang="0">
                    <a:pos x="954" y="6301"/>
                  </a:cxn>
                  <a:cxn ang="0">
                    <a:pos x="359" y="5918"/>
                  </a:cxn>
                  <a:cxn ang="0">
                    <a:pos x="0" y="5363"/>
                  </a:cxn>
                  <a:cxn ang="0">
                    <a:pos x="0" y="4811"/>
                  </a:cxn>
                  <a:cxn ang="0">
                    <a:pos x="0" y="1684"/>
                  </a:cxn>
                  <a:cxn ang="0">
                    <a:pos x="0" y="1684"/>
                  </a:cxn>
                  <a:cxn ang="0">
                    <a:pos x="0" y="933"/>
                  </a:cxn>
                  <a:cxn ang="0">
                    <a:pos x="359" y="357"/>
                  </a:cxn>
                  <a:cxn ang="0">
                    <a:pos x="954" y="2"/>
                  </a:cxn>
                  <a:cxn ang="0">
                    <a:pos x="1429" y="0"/>
                  </a:cxn>
                </a:cxnLst>
                <a:pathLst>
                  <a:path w="206" h="138">
                    <a:moveTo>
                      <a:pt x="16" y="0"/>
                    </a:moveTo>
                    <a:lnTo>
                      <a:pt x="188" y="0"/>
                    </a:lnTo>
                    <a:lnTo>
                      <a:pt x="194" y="2"/>
                    </a:lnTo>
                    <a:lnTo>
                      <a:pt x="200" y="4"/>
                    </a:lnTo>
                    <a:lnTo>
                      <a:pt x="204" y="10"/>
                    </a:lnTo>
                    <a:lnTo>
                      <a:pt x="206" y="18"/>
                    </a:lnTo>
                    <a:lnTo>
                      <a:pt x="206" y="52"/>
                    </a:lnTo>
                    <a:lnTo>
                      <a:pt x="204" y="58"/>
                    </a:lnTo>
                    <a:lnTo>
                      <a:pt x="200" y="64"/>
                    </a:lnTo>
                    <a:lnTo>
                      <a:pt x="194" y="68"/>
                    </a:lnTo>
                    <a:lnTo>
                      <a:pt x="188" y="68"/>
                    </a:lnTo>
                    <a:lnTo>
                      <a:pt x="136" y="68"/>
                    </a:lnTo>
                    <a:lnTo>
                      <a:pt x="136" y="120"/>
                    </a:lnTo>
                    <a:lnTo>
                      <a:pt x="136" y="126"/>
                    </a:lnTo>
                    <a:lnTo>
                      <a:pt x="132" y="132"/>
                    </a:lnTo>
                    <a:lnTo>
                      <a:pt x="126" y="136"/>
                    </a:lnTo>
                    <a:lnTo>
                      <a:pt x="120" y="138"/>
                    </a:lnTo>
                    <a:lnTo>
                      <a:pt x="86" y="138"/>
                    </a:lnTo>
                    <a:lnTo>
                      <a:pt x="78" y="136"/>
                    </a:lnTo>
                    <a:lnTo>
                      <a:pt x="72" y="132"/>
                    </a:lnTo>
                    <a:lnTo>
                      <a:pt x="70" y="126"/>
                    </a:lnTo>
                    <a:lnTo>
                      <a:pt x="68" y="120"/>
                    </a:lnTo>
                    <a:lnTo>
                      <a:pt x="68" y="68"/>
                    </a:lnTo>
                    <a:lnTo>
                      <a:pt x="16" y="68"/>
                    </a:lnTo>
                    <a:lnTo>
                      <a:pt x="10" y="68"/>
                    </a:lnTo>
                    <a:lnTo>
                      <a:pt x="4" y="64"/>
                    </a:lnTo>
                    <a:lnTo>
                      <a:pt x="0" y="58"/>
                    </a:lnTo>
                    <a:lnTo>
                      <a:pt x="0" y="52"/>
                    </a:lnTo>
                    <a:lnTo>
                      <a:pt x="0" y="18"/>
                    </a:lnTo>
                    <a:lnTo>
                      <a:pt x="0" y="10"/>
                    </a:lnTo>
                    <a:lnTo>
                      <a:pt x="4" y="4"/>
                    </a:lnTo>
                    <a:lnTo>
                      <a:pt x="10" y="2"/>
                    </a:lnTo>
                    <a:lnTo>
                      <a:pt x="16" y="0"/>
                    </a:lnTo>
                    <a:close/>
                  </a:path>
                </a:pathLst>
              </a:custGeom>
              <a:solidFill>
                <a:srgbClr val="0078C1"/>
              </a:solidFill>
              <a:ln w="9525" cap="flat">
                <a:noFill/>
                <a:round/>
              </a:ln>
              <a:effectLst/>
            </p:spPr>
          </p:sp>
          <p:sp>
            <p:nvSpPr>
              <p:cNvPr id="1041" name="Freeform 8"/>
              <p:cNvSpPr/>
              <p:nvPr/>
            </p:nvSpPr>
            <p:spPr bwMode="auto">
              <a:xfrm>
                <a:off x="374" y="260"/>
                <a:ext cx="251" cy="168"/>
              </a:xfrm>
              <a:custGeom>
                <a:cxnLst>
                  <a:cxn ang="0">
                    <a:pos x="1429" y="0"/>
                  </a:cxn>
                  <a:cxn ang="0">
                    <a:pos x="17632" y="0"/>
                  </a:cxn>
                  <a:cxn ang="0">
                    <a:pos x="17632" y="0"/>
                  </a:cxn>
                  <a:cxn ang="0">
                    <a:pos x="18266" y="2"/>
                  </a:cxn>
                  <a:cxn ang="0">
                    <a:pos x="18798" y="357"/>
                  </a:cxn>
                  <a:cxn ang="0">
                    <a:pos x="19219" y="933"/>
                  </a:cxn>
                  <a:cxn ang="0">
                    <a:pos x="19351" y="1684"/>
                  </a:cxn>
                  <a:cxn ang="0">
                    <a:pos x="19351" y="4811"/>
                  </a:cxn>
                  <a:cxn ang="0">
                    <a:pos x="19351" y="4811"/>
                  </a:cxn>
                  <a:cxn ang="0">
                    <a:pos x="19219" y="5363"/>
                  </a:cxn>
                  <a:cxn ang="0">
                    <a:pos x="18798" y="5918"/>
                  </a:cxn>
                  <a:cxn ang="0">
                    <a:pos x="18266" y="6301"/>
                  </a:cxn>
                  <a:cxn ang="0">
                    <a:pos x="17632" y="6301"/>
                  </a:cxn>
                  <a:cxn ang="0">
                    <a:pos x="12834" y="6301"/>
                  </a:cxn>
                  <a:cxn ang="0">
                    <a:pos x="12834" y="11079"/>
                  </a:cxn>
                  <a:cxn ang="0">
                    <a:pos x="12834" y="11079"/>
                  </a:cxn>
                  <a:cxn ang="0">
                    <a:pos x="12834" y="11570"/>
                  </a:cxn>
                  <a:cxn ang="0">
                    <a:pos x="12442" y="12218"/>
                  </a:cxn>
                  <a:cxn ang="0">
                    <a:pos x="11877" y="12560"/>
                  </a:cxn>
                  <a:cxn ang="0">
                    <a:pos x="11273" y="12759"/>
                  </a:cxn>
                  <a:cxn ang="0">
                    <a:pos x="8134" y="12759"/>
                  </a:cxn>
                  <a:cxn ang="0">
                    <a:pos x="8134" y="12759"/>
                  </a:cxn>
                  <a:cxn ang="0">
                    <a:pos x="7359" y="12560"/>
                  </a:cxn>
                  <a:cxn ang="0">
                    <a:pos x="6748" y="12218"/>
                  </a:cxn>
                  <a:cxn ang="0">
                    <a:pos x="6606" y="11570"/>
                  </a:cxn>
                  <a:cxn ang="0">
                    <a:pos x="6407" y="11079"/>
                  </a:cxn>
                  <a:cxn ang="0">
                    <a:pos x="6407" y="6301"/>
                  </a:cxn>
                  <a:cxn ang="0">
                    <a:pos x="1429" y="6301"/>
                  </a:cxn>
                  <a:cxn ang="0">
                    <a:pos x="1429" y="6301"/>
                  </a:cxn>
                  <a:cxn ang="0">
                    <a:pos x="954" y="6301"/>
                  </a:cxn>
                  <a:cxn ang="0">
                    <a:pos x="359" y="5918"/>
                  </a:cxn>
                  <a:cxn ang="0">
                    <a:pos x="0" y="5363"/>
                  </a:cxn>
                  <a:cxn ang="0">
                    <a:pos x="0" y="4811"/>
                  </a:cxn>
                  <a:cxn ang="0">
                    <a:pos x="0" y="1684"/>
                  </a:cxn>
                  <a:cxn ang="0">
                    <a:pos x="0" y="1684"/>
                  </a:cxn>
                  <a:cxn ang="0">
                    <a:pos x="0" y="933"/>
                  </a:cxn>
                  <a:cxn ang="0">
                    <a:pos x="359" y="357"/>
                  </a:cxn>
                  <a:cxn ang="0">
                    <a:pos x="954" y="2"/>
                  </a:cxn>
                  <a:cxn ang="0">
                    <a:pos x="1429" y="0"/>
                  </a:cxn>
                </a:cxnLst>
                <a:pathLst>
                  <a:path w="206" h="138">
                    <a:moveTo>
                      <a:pt x="16" y="0"/>
                    </a:moveTo>
                    <a:lnTo>
                      <a:pt x="188" y="0"/>
                    </a:lnTo>
                    <a:lnTo>
                      <a:pt x="194" y="2"/>
                    </a:lnTo>
                    <a:lnTo>
                      <a:pt x="200" y="4"/>
                    </a:lnTo>
                    <a:lnTo>
                      <a:pt x="204" y="10"/>
                    </a:lnTo>
                    <a:lnTo>
                      <a:pt x="206" y="18"/>
                    </a:lnTo>
                    <a:lnTo>
                      <a:pt x="206" y="52"/>
                    </a:lnTo>
                    <a:lnTo>
                      <a:pt x="204" y="58"/>
                    </a:lnTo>
                    <a:lnTo>
                      <a:pt x="200" y="64"/>
                    </a:lnTo>
                    <a:lnTo>
                      <a:pt x="194" y="68"/>
                    </a:lnTo>
                    <a:lnTo>
                      <a:pt x="188" y="68"/>
                    </a:lnTo>
                    <a:lnTo>
                      <a:pt x="136" y="68"/>
                    </a:lnTo>
                    <a:lnTo>
                      <a:pt x="136" y="120"/>
                    </a:lnTo>
                    <a:lnTo>
                      <a:pt x="136" y="126"/>
                    </a:lnTo>
                    <a:lnTo>
                      <a:pt x="132" y="132"/>
                    </a:lnTo>
                    <a:lnTo>
                      <a:pt x="126" y="136"/>
                    </a:lnTo>
                    <a:lnTo>
                      <a:pt x="120" y="138"/>
                    </a:lnTo>
                    <a:lnTo>
                      <a:pt x="86" y="138"/>
                    </a:lnTo>
                    <a:lnTo>
                      <a:pt x="78" y="136"/>
                    </a:lnTo>
                    <a:lnTo>
                      <a:pt x="72" y="132"/>
                    </a:lnTo>
                    <a:lnTo>
                      <a:pt x="70" y="126"/>
                    </a:lnTo>
                    <a:lnTo>
                      <a:pt x="68" y="120"/>
                    </a:lnTo>
                    <a:lnTo>
                      <a:pt x="68" y="68"/>
                    </a:lnTo>
                    <a:lnTo>
                      <a:pt x="16" y="68"/>
                    </a:lnTo>
                    <a:lnTo>
                      <a:pt x="10" y="68"/>
                    </a:lnTo>
                    <a:lnTo>
                      <a:pt x="4" y="64"/>
                    </a:lnTo>
                    <a:lnTo>
                      <a:pt x="0" y="58"/>
                    </a:lnTo>
                    <a:lnTo>
                      <a:pt x="0" y="52"/>
                    </a:lnTo>
                    <a:lnTo>
                      <a:pt x="0" y="18"/>
                    </a:lnTo>
                    <a:lnTo>
                      <a:pt x="0" y="10"/>
                    </a:lnTo>
                    <a:lnTo>
                      <a:pt x="4" y="4"/>
                    </a:lnTo>
                    <a:lnTo>
                      <a:pt x="10" y="2"/>
                    </a:lnTo>
                    <a:lnTo>
                      <a:pt x="16" y="0"/>
                    </a:lnTo>
                  </a:path>
                </a:pathLst>
              </a:custGeom>
              <a:noFill/>
              <a:ln w="9525" cap="flat">
                <a:noFill/>
                <a:round/>
              </a:ln>
              <a:effectLst/>
            </p:spPr>
          </p:sp>
          <p:sp>
            <p:nvSpPr>
              <p:cNvPr id="1042" name="Freeform 9"/>
              <p:cNvSpPr/>
              <p:nvPr/>
            </p:nvSpPr>
            <p:spPr bwMode="auto">
              <a:xfrm>
                <a:off x="288" y="260"/>
                <a:ext cx="167" cy="168"/>
              </a:xfrm>
              <a:custGeom>
                <a:cxnLst>
                  <a:cxn ang="0">
                    <a:pos x="11069" y="11079"/>
                  </a:cxn>
                  <a:cxn ang="0">
                    <a:pos x="11069" y="6301"/>
                  </a:cxn>
                  <a:cxn ang="0">
                    <a:pos x="6932" y="6301"/>
                  </a:cxn>
                  <a:cxn ang="0">
                    <a:pos x="6932" y="6301"/>
                  </a:cxn>
                  <a:cxn ang="0">
                    <a:pos x="6461" y="6301"/>
                  </a:cxn>
                  <a:cxn ang="0">
                    <a:pos x="6005" y="5918"/>
                  </a:cxn>
                  <a:cxn ang="0">
                    <a:pos x="5640" y="5363"/>
                  </a:cxn>
                  <a:cxn ang="0">
                    <a:pos x="5640" y="4811"/>
                  </a:cxn>
                  <a:cxn ang="0">
                    <a:pos x="5640" y="1684"/>
                  </a:cxn>
                  <a:cxn ang="0">
                    <a:pos x="5640" y="1684"/>
                  </a:cxn>
                  <a:cxn ang="0">
                    <a:pos x="5640" y="933"/>
                  </a:cxn>
                  <a:cxn ang="0">
                    <a:pos x="6005" y="357"/>
                  </a:cxn>
                  <a:cxn ang="0">
                    <a:pos x="6461" y="2"/>
                  </a:cxn>
                  <a:cxn ang="0">
                    <a:pos x="6932" y="0"/>
                  </a:cxn>
                  <a:cxn ang="0">
                    <a:pos x="1484" y="0"/>
                  </a:cxn>
                  <a:cxn ang="0">
                    <a:pos x="1484" y="0"/>
                  </a:cxn>
                  <a:cxn ang="0">
                    <a:pos x="837" y="2"/>
                  </a:cxn>
                  <a:cxn ang="0">
                    <a:pos x="473" y="357"/>
                  </a:cxn>
                  <a:cxn ang="0">
                    <a:pos x="2" y="933"/>
                  </a:cxn>
                  <a:cxn ang="0">
                    <a:pos x="0" y="1684"/>
                  </a:cxn>
                  <a:cxn ang="0">
                    <a:pos x="0" y="4811"/>
                  </a:cxn>
                  <a:cxn ang="0">
                    <a:pos x="0" y="4811"/>
                  </a:cxn>
                  <a:cxn ang="0">
                    <a:pos x="2" y="5363"/>
                  </a:cxn>
                  <a:cxn ang="0">
                    <a:pos x="473" y="5918"/>
                  </a:cxn>
                  <a:cxn ang="0">
                    <a:pos x="837" y="6301"/>
                  </a:cxn>
                  <a:cxn ang="0">
                    <a:pos x="1484" y="6301"/>
                  </a:cxn>
                  <a:cxn ang="0">
                    <a:pos x="5640" y="6301"/>
                  </a:cxn>
                  <a:cxn ang="0">
                    <a:pos x="5640" y="11079"/>
                  </a:cxn>
                  <a:cxn ang="0">
                    <a:pos x="5640" y="11079"/>
                  </a:cxn>
                  <a:cxn ang="0">
                    <a:pos x="5640" y="11570"/>
                  </a:cxn>
                  <a:cxn ang="0">
                    <a:pos x="6005" y="12218"/>
                  </a:cxn>
                  <a:cxn ang="0">
                    <a:pos x="6461" y="12560"/>
                  </a:cxn>
                  <a:cxn ang="0">
                    <a:pos x="6932" y="12759"/>
                  </a:cxn>
                  <a:cxn ang="0">
                    <a:pos x="9636" y="12759"/>
                  </a:cxn>
                  <a:cxn ang="0">
                    <a:pos x="9636" y="12759"/>
                  </a:cxn>
                  <a:cxn ang="0">
                    <a:pos x="10329" y="12560"/>
                  </a:cxn>
                  <a:cxn ang="0">
                    <a:pos x="10642" y="12218"/>
                  </a:cxn>
                  <a:cxn ang="0">
                    <a:pos x="10994" y="11570"/>
                  </a:cxn>
                  <a:cxn ang="0">
                    <a:pos x="11069" y="11079"/>
                  </a:cxn>
                  <a:cxn ang="0">
                    <a:pos x="11069" y="11079"/>
                  </a:cxn>
                  <a:cxn ang="0">
                    <a:pos x="11069" y="11079"/>
                  </a:cxn>
                  <a:cxn ang="0">
                    <a:pos x="11069" y="11079"/>
                  </a:cxn>
                </a:cxnLst>
                <a:pathLst>
                  <a:path w="138" h="138">
                    <a:moveTo>
                      <a:pt x="138" y="120"/>
                    </a:moveTo>
                    <a:lnTo>
                      <a:pt x="138" y="68"/>
                    </a:lnTo>
                    <a:lnTo>
                      <a:pt x="86" y="68"/>
                    </a:lnTo>
                    <a:lnTo>
                      <a:pt x="80" y="68"/>
                    </a:lnTo>
                    <a:lnTo>
                      <a:pt x="74" y="64"/>
                    </a:lnTo>
                    <a:lnTo>
                      <a:pt x="70" y="58"/>
                    </a:lnTo>
                    <a:lnTo>
                      <a:pt x="70" y="52"/>
                    </a:lnTo>
                    <a:lnTo>
                      <a:pt x="70" y="18"/>
                    </a:lnTo>
                    <a:lnTo>
                      <a:pt x="70" y="10"/>
                    </a:lnTo>
                    <a:lnTo>
                      <a:pt x="74" y="4"/>
                    </a:lnTo>
                    <a:lnTo>
                      <a:pt x="80" y="2"/>
                    </a:lnTo>
                    <a:lnTo>
                      <a:pt x="86" y="0"/>
                    </a:lnTo>
                    <a:lnTo>
                      <a:pt x="18" y="0"/>
                    </a:lnTo>
                    <a:lnTo>
                      <a:pt x="10" y="2"/>
                    </a:lnTo>
                    <a:lnTo>
                      <a:pt x="6" y="4"/>
                    </a:lnTo>
                    <a:lnTo>
                      <a:pt x="2" y="10"/>
                    </a:lnTo>
                    <a:lnTo>
                      <a:pt x="0" y="18"/>
                    </a:lnTo>
                    <a:lnTo>
                      <a:pt x="0" y="52"/>
                    </a:lnTo>
                    <a:lnTo>
                      <a:pt x="2" y="58"/>
                    </a:lnTo>
                    <a:lnTo>
                      <a:pt x="6" y="64"/>
                    </a:lnTo>
                    <a:lnTo>
                      <a:pt x="10" y="68"/>
                    </a:lnTo>
                    <a:lnTo>
                      <a:pt x="18" y="68"/>
                    </a:lnTo>
                    <a:lnTo>
                      <a:pt x="70" y="68"/>
                    </a:lnTo>
                    <a:lnTo>
                      <a:pt x="70" y="120"/>
                    </a:lnTo>
                    <a:lnTo>
                      <a:pt x="70" y="126"/>
                    </a:lnTo>
                    <a:lnTo>
                      <a:pt x="74" y="132"/>
                    </a:lnTo>
                    <a:lnTo>
                      <a:pt x="80" y="136"/>
                    </a:lnTo>
                    <a:lnTo>
                      <a:pt x="86" y="138"/>
                    </a:lnTo>
                    <a:lnTo>
                      <a:pt x="120" y="138"/>
                    </a:lnTo>
                    <a:lnTo>
                      <a:pt x="128" y="136"/>
                    </a:lnTo>
                    <a:lnTo>
                      <a:pt x="132" y="132"/>
                    </a:lnTo>
                    <a:lnTo>
                      <a:pt x="136" y="126"/>
                    </a:lnTo>
                    <a:lnTo>
                      <a:pt x="138" y="120"/>
                    </a:lnTo>
                    <a:close/>
                  </a:path>
                </a:pathLst>
              </a:custGeom>
              <a:solidFill>
                <a:srgbClr val="73C167"/>
              </a:solidFill>
              <a:ln w="9525" cap="flat">
                <a:noFill/>
                <a:round/>
              </a:ln>
              <a:effectLst/>
            </p:spPr>
          </p:sp>
          <p:sp>
            <p:nvSpPr>
              <p:cNvPr id="1043" name="Freeform 10"/>
              <p:cNvSpPr/>
              <p:nvPr/>
            </p:nvSpPr>
            <p:spPr bwMode="auto">
              <a:xfrm>
                <a:off x="550" y="155"/>
                <a:ext cx="87" cy="88"/>
              </a:xfrm>
              <a:custGeom>
                <a:cxnLst>
                  <a:cxn ang="0">
                    <a:pos x="0" y="6704"/>
                  </a:cxn>
                  <a:cxn ang="0">
                    <a:pos x="0" y="6704"/>
                  </a:cxn>
                  <a:cxn ang="0">
                    <a:pos x="0" y="3010"/>
                  </a:cxn>
                  <a:cxn ang="0">
                    <a:pos x="2" y="2212"/>
                  </a:cxn>
                  <a:cxn ang="0">
                    <a:pos x="468" y="1608"/>
                  </a:cxn>
                  <a:cxn ang="0">
                    <a:pos x="827" y="992"/>
                  </a:cxn>
                  <a:cxn ang="0">
                    <a:pos x="1240" y="590"/>
                  </a:cxn>
                  <a:cxn ang="0">
                    <a:pos x="1762" y="395"/>
                  </a:cxn>
                  <a:cxn ang="0">
                    <a:pos x="2187" y="2"/>
                  </a:cxn>
                  <a:cxn ang="0">
                    <a:pos x="2795" y="0"/>
                  </a:cxn>
                  <a:cxn ang="0">
                    <a:pos x="2795" y="0"/>
                  </a:cxn>
                  <a:cxn ang="0">
                    <a:pos x="3339" y="2"/>
                  </a:cxn>
                  <a:cxn ang="0">
                    <a:pos x="3859" y="395"/>
                  </a:cxn>
                  <a:cxn ang="0">
                    <a:pos x="4358" y="590"/>
                  </a:cxn>
                  <a:cxn ang="0">
                    <a:pos x="4663" y="992"/>
                  </a:cxn>
                  <a:cxn ang="0">
                    <a:pos x="5129" y="1608"/>
                  </a:cxn>
                  <a:cxn ang="0">
                    <a:pos x="5266" y="2212"/>
                  </a:cxn>
                  <a:cxn ang="0">
                    <a:pos x="5486" y="3010"/>
                  </a:cxn>
                  <a:cxn ang="0">
                    <a:pos x="5580" y="6704"/>
                  </a:cxn>
                  <a:cxn ang="0">
                    <a:pos x="5580" y="6704"/>
                  </a:cxn>
                  <a:cxn ang="0">
                    <a:pos x="5486" y="7393"/>
                  </a:cxn>
                  <a:cxn ang="0">
                    <a:pos x="5266" y="8141"/>
                  </a:cxn>
                  <a:cxn ang="0">
                    <a:pos x="5129" y="8604"/>
                  </a:cxn>
                  <a:cxn ang="0">
                    <a:pos x="4663" y="9238"/>
                  </a:cxn>
                  <a:cxn ang="0">
                    <a:pos x="4358" y="9701"/>
                  </a:cxn>
                  <a:cxn ang="0">
                    <a:pos x="3859" y="10034"/>
                  </a:cxn>
                  <a:cxn ang="0">
                    <a:pos x="3339" y="10382"/>
                  </a:cxn>
                  <a:cxn ang="0">
                    <a:pos x="2795" y="10382"/>
                  </a:cxn>
                  <a:cxn ang="0">
                    <a:pos x="2795" y="10382"/>
                  </a:cxn>
                  <a:cxn ang="0">
                    <a:pos x="2187" y="10382"/>
                  </a:cxn>
                  <a:cxn ang="0">
                    <a:pos x="1762" y="10034"/>
                  </a:cxn>
                  <a:cxn ang="0">
                    <a:pos x="1240" y="9701"/>
                  </a:cxn>
                  <a:cxn ang="0">
                    <a:pos x="827" y="9238"/>
                  </a:cxn>
                  <a:cxn ang="0">
                    <a:pos x="468" y="8604"/>
                  </a:cxn>
                  <a:cxn ang="0">
                    <a:pos x="2" y="8141"/>
                  </a:cxn>
                  <a:cxn ang="0">
                    <a:pos x="0" y="7393"/>
                  </a:cxn>
                  <a:cxn ang="0">
                    <a:pos x="0" y="6704"/>
                  </a:cxn>
                </a:cxnLst>
                <a:pathLst>
                  <a:path w="72" h="72">
                    <a:moveTo>
                      <a:pt x="0" y="36"/>
                    </a:moveTo>
                    <a:lnTo>
                      <a:pt x="0" y="36"/>
                    </a:lnTo>
                    <a:lnTo>
                      <a:pt x="0" y="30"/>
                    </a:lnTo>
                    <a:lnTo>
                      <a:pt x="2" y="22"/>
                    </a:lnTo>
                    <a:lnTo>
                      <a:pt x="6" y="16"/>
                    </a:lnTo>
                    <a:lnTo>
                      <a:pt x="10" y="10"/>
                    </a:lnTo>
                    <a:lnTo>
                      <a:pt x="16" y="6"/>
                    </a:lnTo>
                    <a:lnTo>
                      <a:pt x="22" y="4"/>
                    </a:lnTo>
                    <a:lnTo>
                      <a:pt x="28" y="2"/>
                    </a:lnTo>
                    <a:lnTo>
                      <a:pt x="36" y="0"/>
                    </a:lnTo>
                    <a:lnTo>
                      <a:pt x="42" y="2"/>
                    </a:lnTo>
                    <a:lnTo>
                      <a:pt x="50" y="4"/>
                    </a:lnTo>
                    <a:lnTo>
                      <a:pt x="56" y="6"/>
                    </a:lnTo>
                    <a:lnTo>
                      <a:pt x="60" y="10"/>
                    </a:lnTo>
                    <a:lnTo>
                      <a:pt x="66" y="16"/>
                    </a:lnTo>
                    <a:lnTo>
                      <a:pt x="68" y="22"/>
                    </a:lnTo>
                    <a:lnTo>
                      <a:pt x="70" y="30"/>
                    </a:lnTo>
                    <a:lnTo>
                      <a:pt x="72" y="36"/>
                    </a:lnTo>
                    <a:lnTo>
                      <a:pt x="70" y="44"/>
                    </a:lnTo>
                    <a:lnTo>
                      <a:pt x="68" y="50"/>
                    </a:lnTo>
                    <a:lnTo>
                      <a:pt x="66" y="56"/>
                    </a:lnTo>
                    <a:lnTo>
                      <a:pt x="60" y="62"/>
                    </a:lnTo>
                    <a:lnTo>
                      <a:pt x="56" y="66"/>
                    </a:lnTo>
                    <a:lnTo>
                      <a:pt x="50" y="70"/>
                    </a:lnTo>
                    <a:lnTo>
                      <a:pt x="42" y="72"/>
                    </a:lnTo>
                    <a:lnTo>
                      <a:pt x="36" y="72"/>
                    </a:lnTo>
                    <a:lnTo>
                      <a:pt x="28" y="72"/>
                    </a:lnTo>
                    <a:lnTo>
                      <a:pt x="22" y="70"/>
                    </a:lnTo>
                    <a:lnTo>
                      <a:pt x="16" y="66"/>
                    </a:lnTo>
                    <a:lnTo>
                      <a:pt x="10" y="62"/>
                    </a:lnTo>
                    <a:lnTo>
                      <a:pt x="6" y="56"/>
                    </a:lnTo>
                    <a:lnTo>
                      <a:pt x="2" y="50"/>
                    </a:lnTo>
                    <a:lnTo>
                      <a:pt x="0" y="44"/>
                    </a:lnTo>
                    <a:lnTo>
                      <a:pt x="0" y="36"/>
                    </a:lnTo>
                  </a:path>
                </a:pathLst>
              </a:custGeom>
              <a:noFill/>
              <a:ln w="9525" cap="flat">
                <a:noFill/>
                <a:round/>
              </a:ln>
              <a:effectLst/>
            </p:spPr>
          </p:sp>
          <p:sp>
            <p:nvSpPr>
              <p:cNvPr id="1044" name="Freeform 11"/>
              <p:cNvSpPr/>
              <p:nvPr/>
            </p:nvSpPr>
            <p:spPr bwMode="auto">
              <a:xfrm>
                <a:off x="359" y="155"/>
                <a:ext cx="87" cy="88"/>
              </a:xfrm>
              <a:custGeom>
                <a:cxnLst>
                  <a:cxn ang="0">
                    <a:pos x="0" y="6704"/>
                  </a:cxn>
                  <a:cxn ang="0">
                    <a:pos x="0" y="6704"/>
                  </a:cxn>
                  <a:cxn ang="0">
                    <a:pos x="2" y="3010"/>
                  </a:cxn>
                  <a:cxn ang="0">
                    <a:pos x="320" y="2212"/>
                  </a:cxn>
                  <a:cxn ang="0">
                    <a:pos x="468" y="1608"/>
                  </a:cxn>
                  <a:cxn ang="0">
                    <a:pos x="999" y="992"/>
                  </a:cxn>
                  <a:cxn ang="0">
                    <a:pos x="1240" y="590"/>
                  </a:cxn>
                  <a:cxn ang="0">
                    <a:pos x="1762" y="395"/>
                  </a:cxn>
                  <a:cxn ang="0">
                    <a:pos x="2313" y="2"/>
                  </a:cxn>
                  <a:cxn ang="0">
                    <a:pos x="2795" y="0"/>
                  </a:cxn>
                  <a:cxn ang="0">
                    <a:pos x="2795" y="0"/>
                  </a:cxn>
                  <a:cxn ang="0">
                    <a:pos x="3377" y="2"/>
                  </a:cxn>
                  <a:cxn ang="0">
                    <a:pos x="3859" y="395"/>
                  </a:cxn>
                  <a:cxn ang="0">
                    <a:pos x="4358" y="590"/>
                  </a:cxn>
                  <a:cxn ang="0">
                    <a:pos x="4876" y="992"/>
                  </a:cxn>
                  <a:cxn ang="0">
                    <a:pos x="5129" y="1608"/>
                  </a:cxn>
                  <a:cxn ang="0">
                    <a:pos x="5486" y="2212"/>
                  </a:cxn>
                  <a:cxn ang="0">
                    <a:pos x="5580" y="3010"/>
                  </a:cxn>
                  <a:cxn ang="0">
                    <a:pos x="5580" y="6704"/>
                  </a:cxn>
                  <a:cxn ang="0">
                    <a:pos x="5580" y="6704"/>
                  </a:cxn>
                  <a:cxn ang="0">
                    <a:pos x="5580" y="7393"/>
                  </a:cxn>
                  <a:cxn ang="0">
                    <a:pos x="5486" y="8141"/>
                  </a:cxn>
                  <a:cxn ang="0">
                    <a:pos x="5129" y="8604"/>
                  </a:cxn>
                  <a:cxn ang="0">
                    <a:pos x="4876" y="9238"/>
                  </a:cxn>
                  <a:cxn ang="0">
                    <a:pos x="4358" y="9701"/>
                  </a:cxn>
                  <a:cxn ang="0">
                    <a:pos x="3859" y="10034"/>
                  </a:cxn>
                  <a:cxn ang="0">
                    <a:pos x="3377" y="10382"/>
                  </a:cxn>
                  <a:cxn ang="0">
                    <a:pos x="2795" y="10382"/>
                  </a:cxn>
                  <a:cxn ang="0">
                    <a:pos x="2795" y="10382"/>
                  </a:cxn>
                  <a:cxn ang="0">
                    <a:pos x="2313" y="10382"/>
                  </a:cxn>
                  <a:cxn ang="0">
                    <a:pos x="1762" y="10034"/>
                  </a:cxn>
                  <a:cxn ang="0">
                    <a:pos x="1240" y="9701"/>
                  </a:cxn>
                  <a:cxn ang="0">
                    <a:pos x="999" y="9238"/>
                  </a:cxn>
                  <a:cxn ang="0">
                    <a:pos x="468" y="8604"/>
                  </a:cxn>
                  <a:cxn ang="0">
                    <a:pos x="320" y="8141"/>
                  </a:cxn>
                  <a:cxn ang="0">
                    <a:pos x="2" y="7393"/>
                  </a:cxn>
                  <a:cxn ang="0">
                    <a:pos x="0" y="6704"/>
                  </a:cxn>
                </a:cxnLst>
                <a:pathLst>
                  <a:path w="72" h="72">
                    <a:moveTo>
                      <a:pt x="0" y="36"/>
                    </a:moveTo>
                    <a:lnTo>
                      <a:pt x="0" y="36"/>
                    </a:lnTo>
                    <a:lnTo>
                      <a:pt x="2" y="30"/>
                    </a:lnTo>
                    <a:lnTo>
                      <a:pt x="4" y="22"/>
                    </a:lnTo>
                    <a:lnTo>
                      <a:pt x="6" y="16"/>
                    </a:lnTo>
                    <a:lnTo>
                      <a:pt x="12" y="10"/>
                    </a:lnTo>
                    <a:lnTo>
                      <a:pt x="16" y="6"/>
                    </a:lnTo>
                    <a:lnTo>
                      <a:pt x="22" y="4"/>
                    </a:lnTo>
                    <a:lnTo>
                      <a:pt x="30" y="2"/>
                    </a:lnTo>
                    <a:lnTo>
                      <a:pt x="36" y="0"/>
                    </a:lnTo>
                    <a:lnTo>
                      <a:pt x="44" y="2"/>
                    </a:lnTo>
                    <a:lnTo>
                      <a:pt x="50" y="4"/>
                    </a:lnTo>
                    <a:lnTo>
                      <a:pt x="56" y="6"/>
                    </a:lnTo>
                    <a:lnTo>
                      <a:pt x="62" y="10"/>
                    </a:lnTo>
                    <a:lnTo>
                      <a:pt x="66" y="16"/>
                    </a:lnTo>
                    <a:lnTo>
                      <a:pt x="70" y="22"/>
                    </a:lnTo>
                    <a:lnTo>
                      <a:pt x="72" y="30"/>
                    </a:lnTo>
                    <a:lnTo>
                      <a:pt x="72" y="36"/>
                    </a:lnTo>
                    <a:lnTo>
                      <a:pt x="72" y="44"/>
                    </a:lnTo>
                    <a:lnTo>
                      <a:pt x="70" y="50"/>
                    </a:lnTo>
                    <a:lnTo>
                      <a:pt x="66" y="56"/>
                    </a:lnTo>
                    <a:lnTo>
                      <a:pt x="62" y="62"/>
                    </a:lnTo>
                    <a:lnTo>
                      <a:pt x="56" y="66"/>
                    </a:lnTo>
                    <a:lnTo>
                      <a:pt x="50" y="70"/>
                    </a:lnTo>
                    <a:lnTo>
                      <a:pt x="44" y="72"/>
                    </a:lnTo>
                    <a:lnTo>
                      <a:pt x="36" y="72"/>
                    </a:lnTo>
                    <a:lnTo>
                      <a:pt x="30" y="72"/>
                    </a:lnTo>
                    <a:lnTo>
                      <a:pt x="22" y="70"/>
                    </a:lnTo>
                    <a:lnTo>
                      <a:pt x="16" y="66"/>
                    </a:lnTo>
                    <a:lnTo>
                      <a:pt x="12" y="62"/>
                    </a:lnTo>
                    <a:lnTo>
                      <a:pt x="6" y="56"/>
                    </a:lnTo>
                    <a:lnTo>
                      <a:pt x="4" y="50"/>
                    </a:lnTo>
                    <a:lnTo>
                      <a:pt x="2" y="44"/>
                    </a:lnTo>
                    <a:lnTo>
                      <a:pt x="0" y="36"/>
                    </a:lnTo>
                  </a:path>
                </a:pathLst>
              </a:custGeom>
              <a:noFill/>
              <a:ln w="9525" cap="flat">
                <a:noFill/>
                <a:round/>
              </a:ln>
              <a:effectLst/>
            </p:spPr>
          </p:sp>
          <p:grpSp>
            <p:nvGrpSpPr>
              <p:cNvPr id="1045" name="Group 12"/>
              <p:cNvGrpSpPr/>
              <p:nvPr/>
            </p:nvGrpSpPr>
            <p:grpSpPr>
              <a:xfrm>
                <a:off x="358" y="154"/>
                <a:ext cx="281" cy="88"/>
                <a:chOff x="358" y="154"/>
                <a:chExt cx="281" cy="88"/>
              </a:xfrm>
            </p:grpSpPr>
            <p:sp>
              <p:nvSpPr>
                <p:cNvPr id="1046" name="Oval 13"/>
                <p:cNvSpPr/>
                <p:nvPr/>
              </p:nvSpPr>
              <p:spPr>
                <a:xfrm>
                  <a:off x="454" y="154"/>
                  <a:ext cx="89" cy="88"/>
                </a:xfrm>
                <a:prstGeom prst="ellipse">
                  <a:avLst/>
                </a:prstGeom>
                <a:solidFill>
                  <a:srgbClr val="0078C1"/>
                </a:solidFill>
                <a:ln>
                  <a:noFill/>
                  <a:miter lim="800000"/>
                </a:ln>
                <a:effectLst/>
              </p:spPr>
              <p:txBody>
                <a:bodyPr wrap="none" anchor="ctr" anchorCtr="0">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lvl="0">
                    <a:buClr>
                      <a:srgbClr val="000000"/>
                    </a:buClr>
                    <a:buFont typeface="Times New Roman" pitchFamily="18" charset="0"/>
                  </a:pPr>
                  <a:endParaRPr lang="ru-RU" altLang="ru-RU"/>
                </a:p>
              </p:txBody>
            </p:sp>
            <p:sp>
              <p:nvSpPr>
                <p:cNvPr id="1047" name="Oval 14"/>
                <p:cNvSpPr/>
                <p:nvPr/>
              </p:nvSpPr>
              <p:spPr>
                <a:xfrm>
                  <a:off x="358" y="154"/>
                  <a:ext cx="88" cy="88"/>
                </a:xfrm>
                <a:prstGeom prst="ellipse">
                  <a:avLst/>
                </a:prstGeom>
                <a:solidFill>
                  <a:srgbClr val="73C167"/>
                </a:solidFill>
                <a:ln>
                  <a:noFill/>
                  <a:miter lim="800000"/>
                </a:ln>
                <a:effectLst/>
              </p:spPr>
              <p:txBody>
                <a:bodyPr wrap="none" anchor="ctr" anchorCtr="0">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lvl="0">
                    <a:buClr>
                      <a:srgbClr val="000000"/>
                    </a:buClr>
                    <a:buFont typeface="Times New Roman" pitchFamily="18" charset="0"/>
                  </a:pPr>
                  <a:endParaRPr lang="ru-RU" altLang="ru-RU"/>
                </a:p>
              </p:txBody>
            </p:sp>
            <p:sp>
              <p:nvSpPr>
                <p:cNvPr id="1048" name="Oval 15"/>
                <p:cNvSpPr/>
                <p:nvPr/>
              </p:nvSpPr>
              <p:spPr>
                <a:xfrm>
                  <a:off x="551" y="154"/>
                  <a:ext cx="88" cy="88"/>
                </a:xfrm>
                <a:prstGeom prst="ellipse">
                  <a:avLst/>
                </a:prstGeom>
                <a:solidFill>
                  <a:srgbClr val="FBB034"/>
                </a:solidFill>
                <a:ln>
                  <a:noFill/>
                  <a:miter lim="800000"/>
                </a:ln>
                <a:effectLst/>
              </p:spPr>
              <p:txBody>
                <a:bodyPr wrap="none" anchor="ctr" anchorCtr="0">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lvl="0">
                    <a:buClr>
                      <a:srgbClr val="000000"/>
                    </a:buClr>
                    <a:buFont typeface="Times New Roman" pitchFamily="18" charset="0"/>
                  </a:pPr>
                  <a:endParaRPr lang="ru-RU" altLang="ru-RU"/>
                </a:p>
              </p:txBody>
            </p:sp>
          </p:grpSp>
        </p:grpSp>
        <p:sp>
          <p:nvSpPr>
            <p:cNvPr id="1038" name="Text Box 16"/>
            <p:cNvSpPr txBox="1">
              <a:spLocks noChangeArrowheads="1"/>
            </p:cNvSpPr>
            <p:nvPr/>
          </p:nvSpPr>
          <p:spPr bwMode="auto">
            <a:xfrm>
              <a:off x="810" y="180"/>
              <a:ext cx="2301" cy="191"/>
            </a:xfrm>
            <a:prstGeom prst="rect">
              <a:avLst/>
            </a:prstGeom>
            <a:noFill/>
            <a:ln>
              <a:noFill/>
            </a:ln>
            <a:effectLst/>
          </p:spPr>
          <p:txBody>
            <a:bodyPr lIns="0" tIns="0" rIns="0" bIns="0">
              <a:sp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vl6pPr marL="2514600" indent="-228600" defTabSz="449263" eaLnBrk="0" fontAlgn="base" hangingPunct="0">
                <a:spcBef>
                  <a:spcPct val="0"/>
                </a:spcBef>
                <a:spcAft>
                  <a:spcPct val="0"/>
                </a:spcAft>
                <a:tabLst>
                  <a:tab pos="0"/>
                  <a:tab pos="914400"/>
                  <a:tab pos="1828800"/>
                  <a:tab pos="2743200"/>
                  <a:tab pos="3657600"/>
                  <a:tab pos="4572000"/>
                  <a:tab pos="5486400"/>
                  <a:tab pos="6400800"/>
                  <a:tab pos="7315200"/>
                  <a:tab pos="8229600"/>
                  <a:tab pos="9144000"/>
                  <a:tab pos="10058400"/>
                </a:tabLst>
                <a:defRPr lang="en-GB" altLang="en-US" sz="2000">
                  <a:solidFill>
                    <a:schemeClr val="bg1"/>
                  </a:solidFill>
                  <a:latin typeface="Arial" pitchFamily="34" charset="0"/>
                  <a:cs typeface="Lucida Sans Unicode" panose="020b0602030504020204" pitchFamily="34" charset="0"/>
                </a:defRPr>
              </a:lvl6pPr>
              <a:lvl7pPr marL="2971800" indent="-228600" defTabSz="449263" eaLnBrk="0" fontAlgn="base" hangingPunct="0">
                <a:spcBef>
                  <a:spcPct val="0"/>
                </a:spcBef>
                <a:spcAft>
                  <a:spcPct val="0"/>
                </a:spcAft>
                <a:tabLst>
                  <a:tab pos="0"/>
                  <a:tab pos="914400"/>
                  <a:tab pos="1828800"/>
                  <a:tab pos="2743200"/>
                  <a:tab pos="3657600"/>
                  <a:tab pos="4572000"/>
                  <a:tab pos="5486400"/>
                  <a:tab pos="6400800"/>
                  <a:tab pos="7315200"/>
                  <a:tab pos="8229600"/>
                  <a:tab pos="9144000"/>
                  <a:tab pos="10058400"/>
                </a:tabLst>
                <a:defRPr lang="en-GB" altLang="en-US" sz="2000">
                  <a:solidFill>
                    <a:schemeClr val="bg1"/>
                  </a:solidFill>
                  <a:latin typeface="Arial" pitchFamily="34" charset="0"/>
                  <a:cs typeface="Lucida Sans Unicode" panose="020b0602030504020204" pitchFamily="34" charset="0"/>
                </a:defRPr>
              </a:lvl7pPr>
              <a:lvl8pPr marL="3429000" indent="-228600" defTabSz="449263" eaLnBrk="0" fontAlgn="base" hangingPunct="0">
                <a:spcBef>
                  <a:spcPct val="0"/>
                </a:spcBef>
                <a:spcAft>
                  <a:spcPct val="0"/>
                </a:spcAft>
                <a:tabLst>
                  <a:tab pos="0"/>
                  <a:tab pos="914400"/>
                  <a:tab pos="1828800"/>
                  <a:tab pos="2743200"/>
                  <a:tab pos="3657600"/>
                  <a:tab pos="4572000"/>
                  <a:tab pos="5486400"/>
                  <a:tab pos="6400800"/>
                  <a:tab pos="7315200"/>
                  <a:tab pos="8229600"/>
                  <a:tab pos="9144000"/>
                  <a:tab pos="10058400"/>
                </a:tabLst>
                <a:defRPr lang="en-GB" altLang="en-US" sz="2000">
                  <a:solidFill>
                    <a:schemeClr val="bg1"/>
                  </a:solidFill>
                  <a:latin typeface="Arial" pitchFamily="34" charset="0"/>
                  <a:cs typeface="Lucida Sans Unicode" panose="020b0602030504020204" pitchFamily="34" charset="0"/>
                </a:defRPr>
              </a:lvl8pPr>
              <a:lvl9pPr marL="3886200" indent="-228600" defTabSz="449263" eaLnBrk="0" fontAlgn="base" hangingPunct="0">
                <a:spcBef>
                  <a:spcPct val="0"/>
                </a:spcBef>
                <a:spcAft>
                  <a:spcPct val="0"/>
                </a:spcAft>
                <a:tabLst>
                  <a:tab pos="0"/>
                  <a:tab pos="914400"/>
                  <a:tab pos="1828800"/>
                  <a:tab pos="2743200"/>
                  <a:tab pos="3657600"/>
                  <a:tab pos="4572000"/>
                  <a:tab pos="5486400"/>
                  <a:tab pos="6400800"/>
                  <a:tab pos="7315200"/>
                  <a:tab pos="8229600"/>
                  <a:tab pos="9144000"/>
                  <a:tab pos="10058400"/>
                </a:tabLst>
                <a:defRPr lang="en-GB" altLang="en-US" sz="2000">
                  <a:solidFill>
                    <a:schemeClr val="bg1"/>
                  </a:solidFill>
                  <a:latin typeface="Arial" pitchFamily="34" charset="0"/>
                  <a:cs typeface="Lucida Sans Unicode" panose="020b0602030504020204" pitchFamily="34" charset="0"/>
                </a:defRPr>
              </a:lvl9pPr>
            </a:lstStyle>
            <a:p>
              <a:pPr marL="0" lvl="0" indent="0" eaLnBrk="1" hangingPunct="1">
                <a:tabLst>
                  <a:tab pos="0"/>
                  <a:tab pos="914400"/>
                  <a:tab pos="1828800"/>
                  <a:tab pos="2743200"/>
                  <a:tab pos="3657600"/>
                  <a:tab pos="4572000"/>
                  <a:tab pos="5486400"/>
                  <a:tab pos="6400800"/>
                  <a:tab pos="7315200"/>
                  <a:tab pos="8229600"/>
                  <a:tab pos="9144000"/>
                  <a:tab pos="10058400"/>
                </a:tabLst>
              </a:pPr>
              <a:r>
                <a:rPr lang="ru-RU" altLang="ru-RU" sz="1000">
                  <a:solidFill>
                    <a:srgbClr val="0078C1"/>
                  </a:solidFill>
                  <a:latin typeface="Europe_Ext"/>
                </a:rPr>
                <a:t>МИНИСТЕРСТВО ЗДРАВООХРАНЕНИЯ</a:t>
              </a:r>
              <a:endParaRPr lang="ru-RU" altLang="ru-RU" sz="1000">
                <a:solidFill>
                  <a:srgbClr val="0078C1"/>
                </a:solidFill>
                <a:latin typeface="Europe_Ext"/>
              </a:endParaRPr>
            </a:p>
            <a:p>
              <a:pPr marL="0" lvl="0" indent="0" eaLnBrk="1" hangingPunct="1">
                <a:tabLst>
                  <a:tab pos="0"/>
                  <a:tab pos="914400"/>
                  <a:tab pos="1828800"/>
                  <a:tab pos="2743200"/>
                  <a:tab pos="3657600"/>
                  <a:tab pos="4572000"/>
                  <a:tab pos="5486400"/>
                  <a:tab pos="6400800"/>
                  <a:tab pos="7315200"/>
                  <a:tab pos="8229600"/>
                  <a:tab pos="9144000"/>
                  <a:tab pos="10058400"/>
                </a:tabLst>
              </a:pPr>
              <a:r>
                <a:rPr lang="ru-RU" altLang="ru-RU" sz="1000">
                  <a:solidFill>
                    <a:srgbClr val="0078C1"/>
                  </a:solidFill>
                  <a:latin typeface="Europe_Ext"/>
                </a:rPr>
                <a:t>КРАСНОЯРСКОГО КРАЯ</a:t>
              </a:r>
              <a:endParaRPr lang="ru-RU" altLang="ru-RU" sz="1000">
                <a:solidFill>
                  <a:srgbClr val="0078C1"/>
                </a:solidFill>
                <a:latin typeface="Europe_Ext"/>
              </a:endParaRPr>
            </a:p>
          </p:txBody>
        </p:sp>
      </p:grpSp>
      <p:sp>
        <p:nvSpPr>
          <p:cNvPr id="1030" name="Rectangle 17"/>
          <p:cNvSpPr/>
          <p:nvPr/>
        </p:nvSpPr>
        <p:spPr>
          <a:xfrm>
            <a:off x="401638" y="6308725"/>
            <a:ext cx="773112" cy="215900"/>
          </a:xfrm>
          <a:prstGeom prst="rect">
            <a:avLst/>
          </a:prstGeom>
          <a:solidFill>
            <a:srgbClr val="7FBB56"/>
          </a:solidFill>
          <a:ln>
            <a:noFill/>
            <a:round/>
          </a:ln>
          <a:effectLst/>
        </p:spPr>
        <p:txBody>
          <a:bodyPr wrap="none" anchor="ctr" anchorCtr="0">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lvl="0">
              <a:buClr>
                <a:srgbClr val="000000"/>
              </a:buClr>
              <a:buFont typeface="Times New Roman" pitchFamily="18" charset="0"/>
            </a:pPr>
            <a:endParaRPr lang="ru-RU" altLang="ru-RU"/>
          </a:p>
        </p:txBody>
      </p:sp>
      <p:sp>
        <p:nvSpPr>
          <p:cNvPr id="1031" name="Rectangle 18"/>
          <p:cNvSpPr/>
          <p:nvPr/>
        </p:nvSpPr>
        <p:spPr>
          <a:xfrm>
            <a:off x="1166813" y="6308725"/>
            <a:ext cx="6370637" cy="215900"/>
          </a:xfrm>
          <a:prstGeom prst="rect">
            <a:avLst/>
          </a:prstGeom>
          <a:solidFill>
            <a:srgbClr val="0078C1"/>
          </a:solidFill>
          <a:ln>
            <a:noFill/>
            <a:round/>
          </a:ln>
          <a:effectLst/>
        </p:spPr>
        <p:txBody>
          <a:bodyPr wrap="none" anchor="ctr" anchorCtr="0">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lvl="0">
              <a:buClr>
                <a:srgbClr val="000000"/>
              </a:buClr>
              <a:buFont typeface="Times New Roman" pitchFamily="18" charset="0"/>
            </a:pPr>
            <a:endParaRPr lang="ru-RU" altLang="ru-RU"/>
          </a:p>
        </p:txBody>
      </p:sp>
      <p:sp>
        <p:nvSpPr>
          <p:cNvPr id="1032" name="Rectangle 19"/>
          <p:cNvSpPr/>
          <p:nvPr/>
        </p:nvSpPr>
        <p:spPr>
          <a:xfrm>
            <a:off x="5651500" y="6308725"/>
            <a:ext cx="2736850" cy="215900"/>
          </a:xfrm>
          <a:prstGeom prst="rect">
            <a:avLst/>
          </a:prstGeom>
          <a:solidFill>
            <a:srgbClr val="FBB034"/>
          </a:solidFill>
          <a:ln>
            <a:noFill/>
            <a:round/>
          </a:ln>
          <a:effectLst/>
        </p:spPr>
        <p:txBody>
          <a:bodyPr wrap="none" anchor="ctr" anchorCtr="0">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lvl="0">
              <a:buClr>
                <a:srgbClr val="000000"/>
              </a:buClr>
              <a:buFont typeface="Times New Roman" pitchFamily="18" charset="0"/>
            </a:pPr>
            <a:endParaRPr lang="ru-RU" altLang="ru-RU"/>
          </a:p>
        </p:txBody>
      </p:sp>
      <p:sp>
        <p:nvSpPr>
          <p:cNvPr id="1033" name="Text Box 20"/>
          <p:cNvSpPr txBox="1">
            <a:spLocks noChangeArrowheads="1"/>
          </p:cNvSpPr>
          <p:nvPr/>
        </p:nvSpPr>
        <p:spPr bwMode="auto">
          <a:xfrm>
            <a:off x="8534400" y="6656388"/>
            <a:ext cx="685800" cy="231775"/>
          </a:xfrm>
          <a:prstGeom prst="rect">
            <a:avLst/>
          </a:prstGeom>
          <a:noFill/>
          <a:ln>
            <a:noFill/>
          </a:ln>
          <a:effectLst/>
        </p:spPr>
        <p:txBody>
          <a:bodyPr lIns="90000" tIns="46800" rIns="90000" bIns="46800">
            <a:sp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vl6pPr marL="2514600" indent="-228600" defTabSz="449263" eaLnBrk="0" fontAlgn="base" hangingPunct="0">
              <a:spcBef>
                <a:spcPct val="0"/>
              </a:spcBef>
              <a:spcAft>
                <a:spcPct val="0"/>
              </a:spcAft>
              <a:tabLst>
                <a:tab pos="0"/>
                <a:tab pos="914400"/>
                <a:tab pos="1828800"/>
                <a:tab pos="2743200"/>
                <a:tab pos="3657600"/>
                <a:tab pos="4572000"/>
                <a:tab pos="5486400"/>
                <a:tab pos="6400800"/>
                <a:tab pos="7315200"/>
                <a:tab pos="8229600"/>
                <a:tab pos="9144000"/>
                <a:tab pos="10058400"/>
              </a:tabLst>
              <a:defRPr lang="en-GB" altLang="en-US" sz="2000">
                <a:solidFill>
                  <a:schemeClr val="bg1"/>
                </a:solidFill>
                <a:latin typeface="Arial" pitchFamily="34" charset="0"/>
                <a:cs typeface="Lucida Sans Unicode" panose="020b0602030504020204" pitchFamily="34" charset="0"/>
              </a:defRPr>
            </a:lvl6pPr>
            <a:lvl7pPr marL="2971800" indent="-228600" defTabSz="449263" eaLnBrk="0" fontAlgn="base" hangingPunct="0">
              <a:spcBef>
                <a:spcPct val="0"/>
              </a:spcBef>
              <a:spcAft>
                <a:spcPct val="0"/>
              </a:spcAft>
              <a:tabLst>
                <a:tab pos="0"/>
                <a:tab pos="914400"/>
                <a:tab pos="1828800"/>
                <a:tab pos="2743200"/>
                <a:tab pos="3657600"/>
                <a:tab pos="4572000"/>
                <a:tab pos="5486400"/>
                <a:tab pos="6400800"/>
                <a:tab pos="7315200"/>
                <a:tab pos="8229600"/>
                <a:tab pos="9144000"/>
                <a:tab pos="10058400"/>
              </a:tabLst>
              <a:defRPr lang="en-GB" altLang="en-US" sz="2000">
                <a:solidFill>
                  <a:schemeClr val="bg1"/>
                </a:solidFill>
                <a:latin typeface="Arial" pitchFamily="34" charset="0"/>
                <a:cs typeface="Lucida Sans Unicode" panose="020b0602030504020204" pitchFamily="34" charset="0"/>
              </a:defRPr>
            </a:lvl7pPr>
            <a:lvl8pPr marL="3429000" indent="-228600" defTabSz="449263" eaLnBrk="0" fontAlgn="base" hangingPunct="0">
              <a:spcBef>
                <a:spcPct val="0"/>
              </a:spcBef>
              <a:spcAft>
                <a:spcPct val="0"/>
              </a:spcAft>
              <a:tabLst>
                <a:tab pos="0"/>
                <a:tab pos="914400"/>
                <a:tab pos="1828800"/>
                <a:tab pos="2743200"/>
                <a:tab pos="3657600"/>
                <a:tab pos="4572000"/>
                <a:tab pos="5486400"/>
                <a:tab pos="6400800"/>
                <a:tab pos="7315200"/>
                <a:tab pos="8229600"/>
                <a:tab pos="9144000"/>
                <a:tab pos="10058400"/>
              </a:tabLst>
              <a:defRPr lang="en-GB" altLang="en-US" sz="2000">
                <a:solidFill>
                  <a:schemeClr val="bg1"/>
                </a:solidFill>
                <a:latin typeface="Arial" pitchFamily="34" charset="0"/>
                <a:cs typeface="Lucida Sans Unicode" panose="020b0602030504020204" pitchFamily="34" charset="0"/>
              </a:defRPr>
            </a:lvl8pPr>
            <a:lvl9pPr marL="3886200" indent="-228600" defTabSz="449263" eaLnBrk="0" fontAlgn="base" hangingPunct="0">
              <a:spcBef>
                <a:spcPct val="0"/>
              </a:spcBef>
              <a:spcAft>
                <a:spcPct val="0"/>
              </a:spcAft>
              <a:tabLst>
                <a:tab pos="0"/>
                <a:tab pos="914400"/>
                <a:tab pos="1828800"/>
                <a:tab pos="2743200"/>
                <a:tab pos="3657600"/>
                <a:tab pos="4572000"/>
                <a:tab pos="5486400"/>
                <a:tab pos="6400800"/>
                <a:tab pos="7315200"/>
                <a:tab pos="8229600"/>
                <a:tab pos="9144000"/>
                <a:tab pos="10058400"/>
              </a:tabLst>
              <a:defRPr lang="en-GB" altLang="en-US" sz="2000">
                <a:solidFill>
                  <a:schemeClr val="bg1"/>
                </a:solidFill>
                <a:latin typeface="Arial" pitchFamily="34" charset="0"/>
                <a:cs typeface="Lucida Sans Unicode" panose="020b0602030504020204" pitchFamily="34" charset="0"/>
              </a:defRPr>
            </a:lvl9pPr>
          </a:lstStyle>
          <a:p>
            <a:pPr marL="0" lvl="0" indent="0" algn="ctr" eaLnBrk="1" hangingPunct="1">
              <a:spcBef>
                <a:spcPts val="562"/>
              </a:spcBef>
              <a:tabLst>
                <a:tab pos="0"/>
                <a:tab pos="914400"/>
                <a:tab pos="1828800"/>
                <a:tab pos="2743200"/>
                <a:tab pos="3657600"/>
                <a:tab pos="4572000"/>
                <a:tab pos="5486400"/>
                <a:tab pos="6400800"/>
                <a:tab pos="7315200"/>
                <a:tab pos="8229600"/>
                <a:tab pos="9144000"/>
                <a:tab pos="10058400"/>
              </a:tabLst>
            </a:pPr>
            <a:fld id="{E016CD39-8A2B-4D4B-BC5E-2F0C55799A09}" type="slidenum">
              <a:rPr lang="ru-RU" altLang="ru-RU" sz="900" b="1">
                <a:solidFill>
                  <a:srgbClr val="FFFFFF"/>
                </a:solidFill>
              </a:rPr>
              <a:t>1</a:t>
            </a:fld>
            <a:endParaRPr lang="ru-RU" altLang="ru-RU" sz="900" b="1">
              <a:solidFill>
                <a:srgbClr val="FFFFFF"/>
              </a:solidFill>
            </a:endParaRPr>
          </a:p>
        </p:txBody>
      </p:sp>
      <p:sp>
        <p:nvSpPr>
          <p:cNvPr id="1034" name="Rectangle 21"/>
          <p:cNvSpPr>
            <a:spLocks noGrp="1"/>
          </p:cNvSpPr>
          <p:nvPr>
            <p:ph type="title"/>
          </p:nvPr>
        </p:nvSpPr>
        <p:spPr>
          <a:xfrm>
            <a:off x="468313" y="1268413"/>
            <a:ext cx="8228012" cy="790575"/>
          </a:xfrm>
          <a:prstGeom prst="rect">
            <a:avLst/>
          </a:prstGeom>
          <a:noFill/>
          <a:ln>
            <a:noFill/>
            <a:round/>
          </a:ln>
          <a:effectLst/>
        </p:spPr>
        <p:txBody>
          <a:bodyPr lIns="90000" tIns="46800" rIns="90000" bIns="46800" anchor="ctr" anchorCtr="0">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a:pPr lvl="0"/>
            <a:r>
              <a:t>Для правки текста заголовка щёлкните мышью</a:t>
            </a:r>
          </a:p>
        </p:txBody>
      </p:sp>
      <p:sp>
        <p:nvSpPr>
          <p:cNvPr id="1035" name="Rectangle 22"/>
          <p:cNvSpPr>
            <a:spLocks noGrp="1"/>
          </p:cNvSpPr>
          <p:nvPr>
            <p:ph type="body" idx="1"/>
          </p:nvPr>
        </p:nvSpPr>
        <p:spPr>
          <a:xfrm>
            <a:off x="457200" y="2205038"/>
            <a:ext cx="8228013" cy="3919537"/>
          </a:xfrm>
          <a:prstGeom prst="rect">
            <a:avLst/>
          </a:prstGeom>
          <a:noFill/>
          <a:ln>
            <a:noFill/>
            <a:round/>
          </a:ln>
          <a:effectLst/>
        </p:spPr>
        <p:txBody>
          <a:bodyPr lIns="90000" tIns="46800" rIns="90000" bIns="46800">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lvl="0"/>
            <a:r>
              <a:t>Для правки структуры щёлкните мышью</a:t>
            </a:r>
          </a:p>
          <a:p>
            <a:pPr lvl="1"/>
            <a:r>
              <a:t>Второй уровень структуры</a:t>
            </a:r>
          </a:p>
          <a:p>
            <a:pPr lvl="2"/>
            <a:r>
              <a:t>Третий уровень структуры</a:t>
            </a:r>
          </a:p>
          <a:p>
            <a:pPr lvl="3"/>
            <a:r>
              <a:t>Четвёртый уровень структуры</a:t>
            </a:r>
          </a:p>
          <a:p>
            <a:pPr lvl="4"/>
            <a:r>
              <a:t>Пятый уровень структуры</a:t>
            </a:r>
          </a:p>
          <a:p>
            <a:pPr lvl="4"/>
            <a:r>
              <a:t>Шестой уровень структуры</a:t>
            </a:r>
          </a:p>
          <a:p>
            <a:pPr lvl="4"/>
            <a:r>
              <a:t>Седьмой уровень структуры</a:t>
            </a:r>
          </a:p>
        </p:txBody>
      </p:sp>
      <p:sp>
        <p:nvSpPr>
          <p:cNvPr id="1036" name="Rectangle 23"/>
          <p:cNvSpPr>
            <a:spLocks noGrp="1" noChangeArrowheads="1"/>
          </p:cNvSpPr>
          <p:nvPr>
            <p:ph type="sldNum"/>
          </p:nvPr>
        </p:nvSpPr>
        <p:spPr bwMode="auto">
          <a:xfrm>
            <a:off x="8370888" y="6267450"/>
            <a:ext cx="374650" cy="255588"/>
          </a:xfrm>
          <a:prstGeom prst="rect">
            <a:avLst/>
          </a:prstGeom>
          <a:noFill/>
          <a:ln>
            <a:noFill/>
          </a:ln>
          <a:effectLst/>
        </p:spPr>
        <p:txBody>
          <a:bodyPr lIns="90000" tIns="46800" rIns="90000" bIns="46800" numCol="1" compatLnSpc="1">
            <a:prstTxWarp prst="textNoShape">
              <a:avLst/>
            </a:prstTxWarp>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marL="0" lvl="0" indent="0">
              <a:tabLst>
                <a:tab pos="0"/>
                <a:tab pos="914400"/>
                <a:tab pos="1828800"/>
                <a:tab pos="2743200"/>
                <a:tab pos="3657600"/>
                <a:tab pos="4572000"/>
                <a:tab pos="5486400"/>
                <a:tab pos="6400800"/>
                <a:tab pos="7315200"/>
                <a:tab pos="8229600"/>
                <a:tab pos="9144000"/>
                <a:tab pos="10058400"/>
              </a:tabLst>
            </a:pPr>
            <a:fld id="{DCB917C9-8E48-4C2B-B1F0-2BFDBD0EE8BC}" type="slidenum">
              <a:rPr lang="ru-RU" altLang="ru-RU">
                <a:solidFill>
                  <a:srgbClr val="000000"/>
                </a:solidFill>
                <a:ea typeface="Tahoma" pitchFamily="34" charset="0"/>
              </a:rPr>
              <a:t>*</a:t>
            </a:fld>
            <a:endParaRPr lang="ru-RU" altLang="ru-RU">
              <a:solidFill>
                <a:srgbClr val="000000"/>
              </a:solidFill>
              <a:ea typeface="Tahoma" pitchFamily="34" charset="0"/>
            </a:endParaRPr>
          </a:p>
        </p:txBody>
      </p:sp>
    </p:spTree>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 id="2147484194" r:id="rId12"/>
  </p:sldLayoutIdLst>
  <p:transition/>
  <p:timing/>
  <p:txStyles>
    <p:title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sz="3200" b="0" i="0" u="none" kern="1200" baseline="0">
          <a:solidFill>
            <a:srgbClr val="003366"/>
          </a:solidFill>
          <a:effectLst/>
          <a:latin typeface="Arial" pitchFamily="34" charset="0"/>
          <a:ea typeface="Lucida Sans Unicode" pitchFamily="34" charset="0"/>
          <a:cs typeface="+mj-cs"/>
        </a:defRPr>
      </a:lvl1pPr>
    </p:titleStyle>
    <p:body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sz="3200" b="0" i="0" u="none" kern="1200" baseline="0">
          <a:solidFill>
            <a:srgbClr val="000000"/>
          </a:solidFill>
          <a:effectLst/>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sz="2800" b="0" i="0" u="none" kern="1200" baseline="0">
          <a:solidFill>
            <a:srgbClr val="000000"/>
          </a:solidFill>
          <a:effectLst/>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sz="2400" b="0" i="0" u="none" kern="1200" baseline="0">
          <a:solidFill>
            <a:srgbClr val="000000"/>
          </a:solidFill>
          <a:effectLst/>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sz="2000" b="0" i="0" u="none" kern="1200" baseline="0">
          <a:solidFill>
            <a:srgbClr val="000000"/>
          </a:solidFill>
          <a:effectLst/>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sz="2000" b="0" i="0" u="none" kern="1200" baseline="0">
          <a:solidFill>
            <a:srgbClr val="000000"/>
          </a:solidFill>
          <a:effectLst/>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ru-RU"/>
      </a:defPPr>
      <a:lvl1pPr marL="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bg>
      <p:bgPr>
        <a:solidFill>
          <a:schemeClr val="bg1"/>
        </a:solidFill>
      </p:bgPr>
    </p:bg>
    <p:spTree>
      <p:nvGrpSpPr>
        <p:cNvPr id="1" name=""/>
        <p:cNvGrpSpPr/>
        <p:nvPr/>
      </p:nvGrpSpPr>
      <p:grpSpPr/>
      <p:sp>
        <p:nvSpPr>
          <p:cNvPr id="2050" name="Rectangle 2"/>
          <p:cNvSpPr>
            <a:spLocks noChangeArrowheads="1"/>
          </p:cNvSpPr>
          <p:nvPr/>
        </p:nvSpPr>
        <p:spPr bwMode="auto">
          <a:xfrm>
            <a:off x="7975600" y="6308725"/>
            <a:ext cx="773113" cy="215900"/>
          </a:xfrm>
          <a:prstGeom prst="rect">
            <a:avLst/>
          </a:prstGeom>
          <a:solidFill>
            <a:srgbClr val="7FBB56"/>
          </a:solidFill>
          <a:ln>
            <a:noFill/>
          </a:ln>
        </p:spPr>
        <p:txBody>
          <a:bodyPr wrap="none" anchor="ct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altLang="ru-RU" sz="1800" b="0" i="0" u="none" strike="noStrike" kern="1200" cap="none" spc="0" normalizeH="0" baseline="0" noProof="0">
              <a:ln>
                <a:noFill/>
              </a:ln>
              <a:solidFill>
                <a:srgbClr val="000000"/>
              </a:solidFill>
              <a:effectLst/>
              <a:uLnTx/>
              <a:uFillTx/>
              <a:latin typeface="Arial" pitchFamily="34" charset="0"/>
              <a:ea typeface="+mn-ea"/>
              <a:cs typeface="Lucida Sans Unicode" panose="020b0602030504020204" pitchFamily="34" charset="0"/>
            </a:endParaRPr>
          </a:p>
        </p:txBody>
      </p:sp>
      <p:sp>
        <p:nvSpPr>
          <p:cNvPr id="2051" name="Rectangle 3"/>
          <p:cNvSpPr>
            <a:spLocks noChangeArrowheads="1"/>
          </p:cNvSpPr>
          <p:nvPr/>
        </p:nvSpPr>
        <p:spPr bwMode="auto">
          <a:xfrm>
            <a:off x="377825" y="762000"/>
            <a:ext cx="773113" cy="381000"/>
          </a:xfrm>
          <a:prstGeom prst="rect">
            <a:avLst/>
          </a:prstGeom>
          <a:solidFill>
            <a:srgbClr val="67BEEB"/>
          </a:solidFill>
          <a:ln>
            <a:noFill/>
          </a:ln>
        </p:spPr>
        <p:txBody>
          <a:bodyPr wrap="none" anchor="ct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altLang="ru-RU" sz="1800" b="0" i="0" u="none" strike="noStrike" kern="1200" cap="none" spc="0" normalizeH="0" baseline="0" noProof="0">
              <a:ln>
                <a:noFill/>
              </a:ln>
              <a:solidFill>
                <a:srgbClr val="000000"/>
              </a:solidFill>
              <a:effectLst/>
              <a:uLnTx/>
              <a:uFillTx/>
              <a:latin typeface="Arial" pitchFamily="34" charset="0"/>
              <a:ea typeface="+mn-ea"/>
              <a:cs typeface="Lucida Sans Unicode" panose="020b0602030504020204" pitchFamily="34" charset="0"/>
            </a:endParaRPr>
          </a:p>
        </p:txBody>
      </p:sp>
      <p:sp>
        <p:nvSpPr>
          <p:cNvPr id="2052" name="Rectangle 4"/>
          <p:cNvSpPr>
            <a:spLocks noChangeArrowheads="1"/>
          </p:cNvSpPr>
          <p:nvPr/>
        </p:nvSpPr>
        <p:spPr bwMode="auto">
          <a:xfrm>
            <a:off x="1143000" y="762000"/>
            <a:ext cx="7653338" cy="381000"/>
          </a:xfrm>
          <a:prstGeom prst="rect">
            <a:avLst/>
          </a:prstGeom>
          <a:solidFill>
            <a:srgbClr val="0071BC"/>
          </a:solidFill>
          <a:ln>
            <a:noFill/>
          </a:ln>
        </p:spPr>
        <p:txBody>
          <a:bodyPr wrap="none" anchor="ct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altLang="ru-RU" sz="1800" b="0" i="0" u="none" strike="noStrike" kern="1200" cap="none" spc="0" normalizeH="0" baseline="0" noProof="0">
              <a:ln>
                <a:noFill/>
              </a:ln>
              <a:solidFill>
                <a:srgbClr val="000000"/>
              </a:solidFill>
              <a:effectLst/>
              <a:uLnTx/>
              <a:uFillTx/>
              <a:latin typeface="Arial" pitchFamily="34" charset="0"/>
              <a:ea typeface="+mn-ea"/>
              <a:cs typeface="Lucida Sans Unicode" panose="020b0602030504020204" pitchFamily="34" charset="0"/>
            </a:endParaRPr>
          </a:p>
        </p:txBody>
      </p:sp>
      <p:grpSp>
        <p:nvGrpSpPr>
          <p:cNvPr id="2053" name="Group 5"/>
          <p:cNvGrpSpPr/>
          <p:nvPr/>
        </p:nvGrpSpPr>
        <p:grpSpPr>
          <a:xfrm>
            <a:off x="457200" y="244475"/>
            <a:ext cx="4483100" cy="438150"/>
            <a:chOff x="295" y="251"/>
            <a:chExt cx="2824" cy="276"/>
          </a:xfrm>
        </p:grpSpPr>
        <p:grpSp>
          <p:nvGrpSpPr>
            <p:cNvPr id="2061" name="Group 6"/>
            <p:cNvGrpSpPr/>
            <p:nvPr/>
          </p:nvGrpSpPr>
          <p:grpSpPr>
            <a:xfrm>
              <a:off x="295" y="251"/>
              <a:ext cx="421" cy="276"/>
              <a:chOff x="295" y="3753"/>
              <a:chExt cx="344" cy="225"/>
            </a:xfrm>
          </p:grpSpPr>
          <p:sp>
            <p:nvSpPr>
              <p:cNvPr id="2063" name="Freeform 7"/>
              <p:cNvSpPr/>
              <p:nvPr/>
            </p:nvSpPr>
            <p:spPr bwMode="auto">
              <a:xfrm>
                <a:off x="501" y="3840"/>
                <a:ext cx="138" cy="138"/>
              </a:xfrm>
              <a:custGeom>
                <a:cxnLst>
                  <a:cxn ang="0">
                    <a:pos x="120" y="0"/>
                  </a:cxn>
                  <a:cxn ang="0">
                    <a:pos x="52" y="0"/>
                  </a:cxn>
                  <a:cxn ang="0">
                    <a:pos x="52" y="0"/>
                  </a:cxn>
                  <a:cxn ang="0">
                    <a:pos x="58" y="2"/>
                  </a:cxn>
                  <a:cxn ang="0">
                    <a:pos x="64" y="4"/>
                  </a:cxn>
                  <a:cxn ang="0">
                    <a:pos x="68" y="10"/>
                  </a:cxn>
                  <a:cxn ang="0">
                    <a:pos x="70" y="18"/>
                  </a:cxn>
                  <a:cxn ang="0">
                    <a:pos x="70" y="52"/>
                  </a:cxn>
                  <a:cxn ang="0">
                    <a:pos x="70" y="52"/>
                  </a:cxn>
                  <a:cxn ang="0">
                    <a:pos x="68" y="58"/>
                  </a:cxn>
                  <a:cxn ang="0">
                    <a:pos x="64" y="64"/>
                  </a:cxn>
                  <a:cxn ang="0">
                    <a:pos x="58" y="68"/>
                  </a:cxn>
                  <a:cxn ang="0">
                    <a:pos x="52" y="68"/>
                  </a:cxn>
                  <a:cxn ang="0">
                    <a:pos x="0" y="68"/>
                  </a:cxn>
                  <a:cxn ang="0">
                    <a:pos x="0" y="120"/>
                  </a:cxn>
                  <a:cxn ang="0">
                    <a:pos x="0" y="120"/>
                  </a:cxn>
                  <a:cxn ang="0">
                    <a:pos x="2" y="126"/>
                  </a:cxn>
                  <a:cxn ang="0">
                    <a:pos x="6" y="132"/>
                  </a:cxn>
                  <a:cxn ang="0">
                    <a:pos x="12" y="136"/>
                  </a:cxn>
                  <a:cxn ang="0">
                    <a:pos x="18" y="138"/>
                  </a:cxn>
                  <a:cxn ang="0">
                    <a:pos x="52" y="138"/>
                  </a:cxn>
                  <a:cxn ang="0">
                    <a:pos x="52" y="138"/>
                  </a:cxn>
                  <a:cxn ang="0">
                    <a:pos x="58" y="136"/>
                  </a:cxn>
                  <a:cxn ang="0">
                    <a:pos x="64" y="132"/>
                  </a:cxn>
                  <a:cxn ang="0">
                    <a:pos x="68" y="126"/>
                  </a:cxn>
                  <a:cxn ang="0">
                    <a:pos x="70" y="120"/>
                  </a:cxn>
                  <a:cxn ang="0">
                    <a:pos x="70" y="68"/>
                  </a:cxn>
                  <a:cxn ang="0">
                    <a:pos x="120" y="68"/>
                  </a:cxn>
                  <a:cxn ang="0">
                    <a:pos x="120" y="68"/>
                  </a:cxn>
                  <a:cxn ang="0">
                    <a:pos x="128" y="68"/>
                  </a:cxn>
                  <a:cxn ang="0">
                    <a:pos x="134" y="64"/>
                  </a:cxn>
                  <a:cxn ang="0">
                    <a:pos x="136" y="58"/>
                  </a:cxn>
                  <a:cxn ang="0">
                    <a:pos x="138" y="52"/>
                  </a:cxn>
                  <a:cxn ang="0">
                    <a:pos x="138" y="18"/>
                  </a:cxn>
                  <a:cxn ang="0">
                    <a:pos x="138" y="18"/>
                  </a:cxn>
                  <a:cxn ang="0">
                    <a:pos x="136" y="10"/>
                  </a:cxn>
                  <a:cxn ang="0">
                    <a:pos x="134" y="4"/>
                  </a:cxn>
                  <a:cxn ang="0">
                    <a:pos x="128" y="2"/>
                  </a:cxn>
                  <a:cxn ang="0">
                    <a:pos x="120" y="0"/>
                  </a:cxn>
                  <a:cxn ang="0">
                    <a:pos x="120" y="0"/>
                  </a:cxn>
                </a:cxnLst>
                <a:pathLst>
                  <a:path w="138" h="138">
                    <a:moveTo>
                      <a:pt x="120" y="0"/>
                    </a:moveTo>
                    <a:lnTo>
                      <a:pt x="52" y="0"/>
                    </a:lnTo>
                    <a:lnTo>
                      <a:pt x="58" y="2"/>
                    </a:lnTo>
                    <a:lnTo>
                      <a:pt x="64" y="4"/>
                    </a:lnTo>
                    <a:lnTo>
                      <a:pt x="68" y="10"/>
                    </a:lnTo>
                    <a:lnTo>
                      <a:pt x="70" y="18"/>
                    </a:lnTo>
                    <a:lnTo>
                      <a:pt x="70" y="52"/>
                    </a:lnTo>
                    <a:lnTo>
                      <a:pt x="68" y="58"/>
                    </a:lnTo>
                    <a:lnTo>
                      <a:pt x="64" y="64"/>
                    </a:lnTo>
                    <a:lnTo>
                      <a:pt x="58" y="68"/>
                    </a:lnTo>
                    <a:lnTo>
                      <a:pt x="52" y="68"/>
                    </a:lnTo>
                    <a:lnTo>
                      <a:pt x="0" y="68"/>
                    </a:lnTo>
                    <a:lnTo>
                      <a:pt x="0" y="120"/>
                    </a:lnTo>
                    <a:lnTo>
                      <a:pt x="2" y="126"/>
                    </a:lnTo>
                    <a:lnTo>
                      <a:pt x="6" y="132"/>
                    </a:lnTo>
                    <a:lnTo>
                      <a:pt x="12" y="136"/>
                    </a:lnTo>
                    <a:lnTo>
                      <a:pt x="18" y="138"/>
                    </a:lnTo>
                    <a:lnTo>
                      <a:pt x="52" y="138"/>
                    </a:lnTo>
                    <a:lnTo>
                      <a:pt x="58" y="136"/>
                    </a:lnTo>
                    <a:lnTo>
                      <a:pt x="64" y="132"/>
                    </a:lnTo>
                    <a:lnTo>
                      <a:pt x="68" y="126"/>
                    </a:lnTo>
                    <a:lnTo>
                      <a:pt x="70" y="120"/>
                    </a:lnTo>
                    <a:lnTo>
                      <a:pt x="70" y="68"/>
                    </a:lnTo>
                    <a:lnTo>
                      <a:pt x="120" y="68"/>
                    </a:lnTo>
                    <a:lnTo>
                      <a:pt x="128" y="68"/>
                    </a:lnTo>
                    <a:lnTo>
                      <a:pt x="134" y="64"/>
                    </a:lnTo>
                    <a:lnTo>
                      <a:pt x="136" y="58"/>
                    </a:lnTo>
                    <a:lnTo>
                      <a:pt x="138" y="52"/>
                    </a:lnTo>
                    <a:lnTo>
                      <a:pt x="138" y="18"/>
                    </a:lnTo>
                    <a:lnTo>
                      <a:pt x="136" y="10"/>
                    </a:lnTo>
                    <a:lnTo>
                      <a:pt x="134" y="4"/>
                    </a:lnTo>
                    <a:lnTo>
                      <a:pt x="128" y="2"/>
                    </a:lnTo>
                    <a:lnTo>
                      <a:pt x="120" y="0"/>
                    </a:lnTo>
                    <a:close/>
                  </a:path>
                </a:pathLst>
              </a:custGeom>
              <a:solidFill>
                <a:srgbClr val="FBB034"/>
              </a:solidFill>
              <a:ln w="9525">
                <a:noFill/>
                <a:round/>
              </a:ln>
            </p:spPr>
          </p:sp>
          <p:sp>
            <p:nvSpPr>
              <p:cNvPr id="2064" name="Freeform 8"/>
              <p:cNvSpPr/>
              <p:nvPr/>
            </p:nvSpPr>
            <p:spPr bwMode="auto">
              <a:xfrm>
                <a:off x="365" y="3840"/>
                <a:ext cx="206" cy="138"/>
              </a:xfrm>
              <a:custGeom>
                <a:cxnLst>
                  <a:cxn ang="0">
                    <a:pos x="16" y="0"/>
                  </a:cxn>
                  <a:cxn ang="0">
                    <a:pos x="188" y="0"/>
                  </a:cxn>
                  <a:cxn ang="0">
                    <a:pos x="188" y="0"/>
                  </a:cxn>
                  <a:cxn ang="0">
                    <a:pos x="194" y="2"/>
                  </a:cxn>
                  <a:cxn ang="0">
                    <a:pos x="200" y="4"/>
                  </a:cxn>
                  <a:cxn ang="0">
                    <a:pos x="204" y="10"/>
                  </a:cxn>
                  <a:cxn ang="0">
                    <a:pos x="206" y="18"/>
                  </a:cxn>
                  <a:cxn ang="0">
                    <a:pos x="206" y="52"/>
                  </a:cxn>
                  <a:cxn ang="0">
                    <a:pos x="206" y="52"/>
                  </a:cxn>
                  <a:cxn ang="0">
                    <a:pos x="204" y="58"/>
                  </a:cxn>
                  <a:cxn ang="0">
                    <a:pos x="200" y="64"/>
                  </a:cxn>
                  <a:cxn ang="0">
                    <a:pos x="194" y="68"/>
                  </a:cxn>
                  <a:cxn ang="0">
                    <a:pos x="188" y="68"/>
                  </a:cxn>
                  <a:cxn ang="0">
                    <a:pos x="136" y="68"/>
                  </a:cxn>
                  <a:cxn ang="0">
                    <a:pos x="136" y="120"/>
                  </a:cxn>
                  <a:cxn ang="0">
                    <a:pos x="136" y="120"/>
                  </a:cxn>
                  <a:cxn ang="0">
                    <a:pos x="136" y="126"/>
                  </a:cxn>
                  <a:cxn ang="0">
                    <a:pos x="132" y="132"/>
                  </a:cxn>
                  <a:cxn ang="0">
                    <a:pos x="126" y="136"/>
                  </a:cxn>
                  <a:cxn ang="0">
                    <a:pos x="120" y="138"/>
                  </a:cxn>
                  <a:cxn ang="0">
                    <a:pos x="86" y="138"/>
                  </a:cxn>
                  <a:cxn ang="0">
                    <a:pos x="86" y="138"/>
                  </a:cxn>
                  <a:cxn ang="0">
                    <a:pos x="78" y="136"/>
                  </a:cxn>
                  <a:cxn ang="0">
                    <a:pos x="72" y="132"/>
                  </a:cxn>
                  <a:cxn ang="0">
                    <a:pos x="70" y="126"/>
                  </a:cxn>
                  <a:cxn ang="0">
                    <a:pos x="68" y="120"/>
                  </a:cxn>
                  <a:cxn ang="0">
                    <a:pos x="68" y="68"/>
                  </a:cxn>
                  <a:cxn ang="0">
                    <a:pos x="16" y="68"/>
                  </a:cxn>
                  <a:cxn ang="0">
                    <a:pos x="16" y="68"/>
                  </a:cxn>
                  <a:cxn ang="0">
                    <a:pos x="10" y="68"/>
                  </a:cxn>
                  <a:cxn ang="0">
                    <a:pos x="4" y="64"/>
                  </a:cxn>
                  <a:cxn ang="0">
                    <a:pos x="0" y="58"/>
                  </a:cxn>
                  <a:cxn ang="0">
                    <a:pos x="0" y="52"/>
                  </a:cxn>
                  <a:cxn ang="0">
                    <a:pos x="0" y="18"/>
                  </a:cxn>
                  <a:cxn ang="0">
                    <a:pos x="0" y="18"/>
                  </a:cxn>
                  <a:cxn ang="0">
                    <a:pos x="0" y="10"/>
                  </a:cxn>
                  <a:cxn ang="0">
                    <a:pos x="4" y="4"/>
                  </a:cxn>
                  <a:cxn ang="0">
                    <a:pos x="10" y="2"/>
                  </a:cxn>
                  <a:cxn ang="0">
                    <a:pos x="16" y="0"/>
                  </a:cxn>
                </a:cxnLst>
                <a:pathLst>
                  <a:path w="206" h="138">
                    <a:moveTo>
                      <a:pt x="16" y="0"/>
                    </a:moveTo>
                    <a:lnTo>
                      <a:pt x="188" y="0"/>
                    </a:lnTo>
                    <a:lnTo>
                      <a:pt x="194" y="2"/>
                    </a:lnTo>
                    <a:lnTo>
                      <a:pt x="200" y="4"/>
                    </a:lnTo>
                    <a:lnTo>
                      <a:pt x="204" y="10"/>
                    </a:lnTo>
                    <a:lnTo>
                      <a:pt x="206" y="18"/>
                    </a:lnTo>
                    <a:lnTo>
                      <a:pt x="206" y="52"/>
                    </a:lnTo>
                    <a:lnTo>
                      <a:pt x="204" y="58"/>
                    </a:lnTo>
                    <a:lnTo>
                      <a:pt x="200" y="64"/>
                    </a:lnTo>
                    <a:lnTo>
                      <a:pt x="194" y="68"/>
                    </a:lnTo>
                    <a:lnTo>
                      <a:pt x="188" y="68"/>
                    </a:lnTo>
                    <a:lnTo>
                      <a:pt x="136" y="68"/>
                    </a:lnTo>
                    <a:lnTo>
                      <a:pt x="136" y="120"/>
                    </a:lnTo>
                    <a:lnTo>
                      <a:pt x="136" y="126"/>
                    </a:lnTo>
                    <a:lnTo>
                      <a:pt x="132" y="132"/>
                    </a:lnTo>
                    <a:lnTo>
                      <a:pt x="126" y="136"/>
                    </a:lnTo>
                    <a:lnTo>
                      <a:pt x="120" y="138"/>
                    </a:lnTo>
                    <a:lnTo>
                      <a:pt x="86" y="138"/>
                    </a:lnTo>
                    <a:lnTo>
                      <a:pt x="78" y="136"/>
                    </a:lnTo>
                    <a:lnTo>
                      <a:pt x="72" y="132"/>
                    </a:lnTo>
                    <a:lnTo>
                      <a:pt x="70" y="126"/>
                    </a:lnTo>
                    <a:lnTo>
                      <a:pt x="68" y="120"/>
                    </a:lnTo>
                    <a:lnTo>
                      <a:pt x="68" y="68"/>
                    </a:lnTo>
                    <a:lnTo>
                      <a:pt x="16" y="68"/>
                    </a:lnTo>
                    <a:lnTo>
                      <a:pt x="10" y="68"/>
                    </a:lnTo>
                    <a:lnTo>
                      <a:pt x="4" y="64"/>
                    </a:lnTo>
                    <a:lnTo>
                      <a:pt x="0" y="58"/>
                    </a:lnTo>
                    <a:lnTo>
                      <a:pt x="0" y="52"/>
                    </a:lnTo>
                    <a:lnTo>
                      <a:pt x="0" y="18"/>
                    </a:lnTo>
                    <a:lnTo>
                      <a:pt x="0" y="10"/>
                    </a:lnTo>
                    <a:lnTo>
                      <a:pt x="4" y="4"/>
                    </a:lnTo>
                    <a:lnTo>
                      <a:pt x="10" y="2"/>
                    </a:lnTo>
                    <a:lnTo>
                      <a:pt x="16" y="0"/>
                    </a:lnTo>
                    <a:close/>
                  </a:path>
                </a:pathLst>
              </a:custGeom>
              <a:solidFill>
                <a:srgbClr val="0078C1"/>
              </a:solidFill>
              <a:ln w="9525">
                <a:noFill/>
                <a:round/>
              </a:ln>
            </p:spPr>
          </p:sp>
          <p:sp>
            <p:nvSpPr>
              <p:cNvPr id="2065" name="Freeform 9"/>
              <p:cNvSpPr/>
              <p:nvPr/>
            </p:nvSpPr>
            <p:spPr bwMode="auto">
              <a:xfrm>
                <a:off x="365" y="3840"/>
                <a:ext cx="206" cy="138"/>
              </a:xfrm>
              <a:custGeom>
                <a:cxnLst>
                  <a:cxn ang="0">
                    <a:pos x="16" y="0"/>
                  </a:cxn>
                  <a:cxn ang="0">
                    <a:pos x="188" y="0"/>
                  </a:cxn>
                  <a:cxn ang="0">
                    <a:pos x="188" y="0"/>
                  </a:cxn>
                  <a:cxn ang="0">
                    <a:pos x="194" y="2"/>
                  </a:cxn>
                  <a:cxn ang="0">
                    <a:pos x="200" y="4"/>
                  </a:cxn>
                  <a:cxn ang="0">
                    <a:pos x="204" y="10"/>
                  </a:cxn>
                  <a:cxn ang="0">
                    <a:pos x="206" y="18"/>
                  </a:cxn>
                  <a:cxn ang="0">
                    <a:pos x="206" y="52"/>
                  </a:cxn>
                  <a:cxn ang="0">
                    <a:pos x="206" y="52"/>
                  </a:cxn>
                  <a:cxn ang="0">
                    <a:pos x="204" y="58"/>
                  </a:cxn>
                  <a:cxn ang="0">
                    <a:pos x="200" y="64"/>
                  </a:cxn>
                  <a:cxn ang="0">
                    <a:pos x="194" y="68"/>
                  </a:cxn>
                  <a:cxn ang="0">
                    <a:pos x="188" y="68"/>
                  </a:cxn>
                  <a:cxn ang="0">
                    <a:pos x="136" y="68"/>
                  </a:cxn>
                  <a:cxn ang="0">
                    <a:pos x="136" y="120"/>
                  </a:cxn>
                  <a:cxn ang="0">
                    <a:pos x="136" y="120"/>
                  </a:cxn>
                  <a:cxn ang="0">
                    <a:pos x="136" y="126"/>
                  </a:cxn>
                  <a:cxn ang="0">
                    <a:pos x="132" y="132"/>
                  </a:cxn>
                  <a:cxn ang="0">
                    <a:pos x="126" y="136"/>
                  </a:cxn>
                  <a:cxn ang="0">
                    <a:pos x="120" y="138"/>
                  </a:cxn>
                  <a:cxn ang="0">
                    <a:pos x="86" y="138"/>
                  </a:cxn>
                  <a:cxn ang="0">
                    <a:pos x="86" y="138"/>
                  </a:cxn>
                  <a:cxn ang="0">
                    <a:pos x="78" y="136"/>
                  </a:cxn>
                  <a:cxn ang="0">
                    <a:pos x="72" y="132"/>
                  </a:cxn>
                  <a:cxn ang="0">
                    <a:pos x="70" y="126"/>
                  </a:cxn>
                  <a:cxn ang="0">
                    <a:pos x="68" y="120"/>
                  </a:cxn>
                  <a:cxn ang="0">
                    <a:pos x="68" y="68"/>
                  </a:cxn>
                  <a:cxn ang="0">
                    <a:pos x="16" y="68"/>
                  </a:cxn>
                  <a:cxn ang="0">
                    <a:pos x="16" y="68"/>
                  </a:cxn>
                  <a:cxn ang="0">
                    <a:pos x="10" y="68"/>
                  </a:cxn>
                  <a:cxn ang="0">
                    <a:pos x="4" y="64"/>
                  </a:cxn>
                  <a:cxn ang="0">
                    <a:pos x="0" y="58"/>
                  </a:cxn>
                  <a:cxn ang="0">
                    <a:pos x="0" y="52"/>
                  </a:cxn>
                  <a:cxn ang="0">
                    <a:pos x="0" y="18"/>
                  </a:cxn>
                  <a:cxn ang="0">
                    <a:pos x="0" y="18"/>
                  </a:cxn>
                  <a:cxn ang="0">
                    <a:pos x="0" y="10"/>
                  </a:cxn>
                  <a:cxn ang="0">
                    <a:pos x="4" y="4"/>
                  </a:cxn>
                  <a:cxn ang="0">
                    <a:pos x="10" y="2"/>
                  </a:cxn>
                  <a:cxn ang="0">
                    <a:pos x="16" y="0"/>
                  </a:cxn>
                </a:cxnLst>
                <a:pathLst>
                  <a:path w="206" h="138">
                    <a:moveTo>
                      <a:pt x="16" y="0"/>
                    </a:moveTo>
                    <a:lnTo>
                      <a:pt x="188" y="0"/>
                    </a:lnTo>
                    <a:lnTo>
                      <a:pt x="194" y="2"/>
                    </a:lnTo>
                    <a:lnTo>
                      <a:pt x="200" y="4"/>
                    </a:lnTo>
                    <a:lnTo>
                      <a:pt x="204" y="10"/>
                    </a:lnTo>
                    <a:lnTo>
                      <a:pt x="206" y="18"/>
                    </a:lnTo>
                    <a:lnTo>
                      <a:pt x="206" y="52"/>
                    </a:lnTo>
                    <a:lnTo>
                      <a:pt x="204" y="58"/>
                    </a:lnTo>
                    <a:lnTo>
                      <a:pt x="200" y="64"/>
                    </a:lnTo>
                    <a:lnTo>
                      <a:pt x="194" y="68"/>
                    </a:lnTo>
                    <a:lnTo>
                      <a:pt x="188" y="68"/>
                    </a:lnTo>
                    <a:lnTo>
                      <a:pt x="136" y="68"/>
                    </a:lnTo>
                    <a:lnTo>
                      <a:pt x="136" y="120"/>
                    </a:lnTo>
                    <a:lnTo>
                      <a:pt x="136" y="126"/>
                    </a:lnTo>
                    <a:lnTo>
                      <a:pt x="132" y="132"/>
                    </a:lnTo>
                    <a:lnTo>
                      <a:pt x="126" y="136"/>
                    </a:lnTo>
                    <a:lnTo>
                      <a:pt x="120" y="138"/>
                    </a:lnTo>
                    <a:lnTo>
                      <a:pt x="86" y="138"/>
                    </a:lnTo>
                    <a:lnTo>
                      <a:pt x="78" y="136"/>
                    </a:lnTo>
                    <a:lnTo>
                      <a:pt x="72" y="132"/>
                    </a:lnTo>
                    <a:lnTo>
                      <a:pt x="70" y="126"/>
                    </a:lnTo>
                    <a:lnTo>
                      <a:pt x="68" y="120"/>
                    </a:lnTo>
                    <a:lnTo>
                      <a:pt x="68" y="68"/>
                    </a:lnTo>
                    <a:lnTo>
                      <a:pt x="16" y="68"/>
                    </a:lnTo>
                    <a:lnTo>
                      <a:pt x="10" y="68"/>
                    </a:lnTo>
                    <a:lnTo>
                      <a:pt x="4" y="64"/>
                    </a:lnTo>
                    <a:lnTo>
                      <a:pt x="0" y="58"/>
                    </a:lnTo>
                    <a:lnTo>
                      <a:pt x="0" y="52"/>
                    </a:lnTo>
                    <a:lnTo>
                      <a:pt x="0" y="18"/>
                    </a:lnTo>
                    <a:lnTo>
                      <a:pt x="0" y="10"/>
                    </a:lnTo>
                    <a:lnTo>
                      <a:pt x="4" y="4"/>
                    </a:lnTo>
                    <a:lnTo>
                      <a:pt x="10" y="2"/>
                    </a:lnTo>
                    <a:lnTo>
                      <a:pt x="16" y="0"/>
                    </a:lnTo>
                  </a:path>
                </a:pathLst>
              </a:custGeom>
              <a:noFill/>
              <a:ln w="9525">
                <a:noFill/>
                <a:round/>
              </a:ln>
            </p:spPr>
          </p:sp>
          <p:sp>
            <p:nvSpPr>
              <p:cNvPr id="2066" name="Freeform 10"/>
              <p:cNvSpPr/>
              <p:nvPr/>
            </p:nvSpPr>
            <p:spPr bwMode="auto">
              <a:xfrm>
                <a:off x="295" y="3840"/>
                <a:ext cx="138" cy="138"/>
              </a:xfrm>
              <a:custGeom>
                <a:cxnLst>
                  <a:cxn ang="0">
                    <a:pos x="138" y="120"/>
                  </a:cxn>
                  <a:cxn ang="0">
                    <a:pos x="138" y="68"/>
                  </a:cxn>
                  <a:cxn ang="0">
                    <a:pos x="86" y="68"/>
                  </a:cxn>
                  <a:cxn ang="0">
                    <a:pos x="86" y="68"/>
                  </a:cxn>
                  <a:cxn ang="0">
                    <a:pos x="80" y="68"/>
                  </a:cxn>
                  <a:cxn ang="0">
                    <a:pos x="74" y="64"/>
                  </a:cxn>
                  <a:cxn ang="0">
                    <a:pos x="70" y="58"/>
                  </a:cxn>
                  <a:cxn ang="0">
                    <a:pos x="70" y="52"/>
                  </a:cxn>
                  <a:cxn ang="0">
                    <a:pos x="70" y="18"/>
                  </a:cxn>
                  <a:cxn ang="0">
                    <a:pos x="70" y="18"/>
                  </a:cxn>
                  <a:cxn ang="0">
                    <a:pos x="70" y="10"/>
                  </a:cxn>
                  <a:cxn ang="0">
                    <a:pos x="74" y="4"/>
                  </a:cxn>
                  <a:cxn ang="0">
                    <a:pos x="80" y="2"/>
                  </a:cxn>
                  <a:cxn ang="0">
                    <a:pos x="86" y="0"/>
                  </a:cxn>
                  <a:cxn ang="0">
                    <a:pos x="18" y="0"/>
                  </a:cxn>
                  <a:cxn ang="0">
                    <a:pos x="18" y="0"/>
                  </a:cxn>
                  <a:cxn ang="0">
                    <a:pos x="10" y="2"/>
                  </a:cxn>
                  <a:cxn ang="0">
                    <a:pos x="6" y="4"/>
                  </a:cxn>
                  <a:cxn ang="0">
                    <a:pos x="2" y="10"/>
                  </a:cxn>
                  <a:cxn ang="0">
                    <a:pos x="0" y="18"/>
                  </a:cxn>
                  <a:cxn ang="0">
                    <a:pos x="0" y="52"/>
                  </a:cxn>
                  <a:cxn ang="0">
                    <a:pos x="0" y="52"/>
                  </a:cxn>
                  <a:cxn ang="0">
                    <a:pos x="2" y="58"/>
                  </a:cxn>
                  <a:cxn ang="0">
                    <a:pos x="6" y="64"/>
                  </a:cxn>
                  <a:cxn ang="0">
                    <a:pos x="10" y="68"/>
                  </a:cxn>
                  <a:cxn ang="0">
                    <a:pos x="18" y="68"/>
                  </a:cxn>
                  <a:cxn ang="0">
                    <a:pos x="70" y="68"/>
                  </a:cxn>
                  <a:cxn ang="0">
                    <a:pos x="70" y="120"/>
                  </a:cxn>
                  <a:cxn ang="0">
                    <a:pos x="70" y="120"/>
                  </a:cxn>
                  <a:cxn ang="0">
                    <a:pos x="70" y="126"/>
                  </a:cxn>
                  <a:cxn ang="0">
                    <a:pos x="74" y="132"/>
                  </a:cxn>
                  <a:cxn ang="0">
                    <a:pos x="80" y="136"/>
                  </a:cxn>
                  <a:cxn ang="0">
                    <a:pos x="86" y="138"/>
                  </a:cxn>
                  <a:cxn ang="0">
                    <a:pos x="120" y="138"/>
                  </a:cxn>
                  <a:cxn ang="0">
                    <a:pos x="120" y="138"/>
                  </a:cxn>
                  <a:cxn ang="0">
                    <a:pos x="128" y="136"/>
                  </a:cxn>
                  <a:cxn ang="0">
                    <a:pos x="132" y="132"/>
                  </a:cxn>
                  <a:cxn ang="0">
                    <a:pos x="136" y="126"/>
                  </a:cxn>
                  <a:cxn ang="0">
                    <a:pos x="138" y="120"/>
                  </a:cxn>
                  <a:cxn ang="0">
                    <a:pos x="138" y="120"/>
                  </a:cxn>
                  <a:cxn ang="0">
                    <a:pos x="138" y="120"/>
                  </a:cxn>
                  <a:cxn ang="0">
                    <a:pos x="138" y="120"/>
                  </a:cxn>
                </a:cxnLst>
                <a:pathLst>
                  <a:path w="138" h="138">
                    <a:moveTo>
                      <a:pt x="138" y="120"/>
                    </a:moveTo>
                    <a:lnTo>
                      <a:pt x="138" y="68"/>
                    </a:lnTo>
                    <a:lnTo>
                      <a:pt x="86" y="68"/>
                    </a:lnTo>
                    <a:lnTo>
                      <a:pt x="80" y="68"/>
                    </a:lnTo>
                    <a:lnTo>
                      <a:pt x="74" y="64"/>
                    </a:lnTo>
                    <a:lnTo>
                      <a:pt x="70" y="58"/>
                    </a:lnTo>
                    <a:lnTo>
                      <a:pt x="70" y="52"/>
                    </a:lnTo>
                    <a:lnTo>
                      <a:pt x="70" y="18"/>
                    </a:lnTo>
                    <a:lnTo>
                      <a:pt x="70" y="10"/>
                    </a:lnTo>
                    <a:lnTo>
                      <a:pt x="74" y="4"/>
                    </a:lnTo>
                    <a:lnTo>
                      <a:pt x="80" y="2"/>
                    </a:lnTo>
                    <a:lnTo>
                      <a:pt x="86" y="0"/>
                    </a:lnTo>
                    <a:lnTo>
                      <a:pt x="18" y="0"/>
                    </a:lnTo>
                    <a:lnTo>
                      <a:pt x="10" y="2"/>
                    </a:lnTo>
                    <a:lnTo>
                      <a:pt x="6" y="4"/>
                    </a:lnTo>
                    <a:lnTo>
                      <a:pt x="2" y="10"/>
                    </a:lnTo>
                    <a:lnTo>
                      <a:pt x="0" y="18"/>
                    </a:lnTo>
                    <a:lnTo>
                      <a:pt x="0" y="52"/>
                    </a:lnTo>
                    <a:lnTo>
                      <a:pt x="2" y="58"/>
                    </a:lnTo>
                    <a:lnTo>
                      <a:pt x="6" y="64"/>
                    </a:lnTo>
                    <a:lnTo>
                      <a:pt x="10" y="68"/>
                    </a:lnTo>
                    <a:lnTo>
                      <a:pt x="18" y="68"/>
                    </a:lnTo>
                    <a:lnTo>
                      <a:pt x="70" y="68"/>
                    </a:lnTo>
                    <a:lnTo>
                      <a:pt x="70" y="120"/>
                    </a:lnTo>
                    <a:lnTo>
                      <a:pt x="70" y="126"/>
                    </a:lnTo>
                    <a:lnTo>
                      <a:pt x="74" y="132"/>
                    </a:lnTo>
                    <a:lnTo>
                      <a:pt x="80" y="136"/>
                    </a:lnTo>
                    <a:lnTo>
                      <a:pt x="86" y="138"/>
                    </a:lnTo>
                    <a:lnTo>
                      <a:pt x="120" y="138"/>
                    </a:lnTo>
                    <a:lnTo>
                      <a:pt x="128" y="136"/>
                    </a:lnTo>
                    <a:lnTo>
                      <a:pt x="132" y="132"/>
                    </a:lnTo>
                    <a:lnTo>
                      <a:pt x="136" y="126"/>
                    </a:lnTo>
                    <a:lnTo>
                      <a:pt x="138" y="120"/>
                    </a:lnTo>
                    <a:close/>
                  </a:path>
                </a:pathLst>
              </a:custGeom>
              <a:solidFill>
                <a:srgbClr val="73C167"/>
              </a:solidFill>
              <a:ln w="9525">
                <a:noFill/>
                <a:round/>
              </a:ln>
            </p:spPr>
          </p:sp>
          <p:sp>
            <p:nvSpPr>
              <p:cNvPr id="2067" name="Freeform 11"/>
              <p:cNvSpPr/>
              <p:nvPr/>
            </p:nvSpPr>
            <p:spPr bwMode="auto">
              <a:xfrm>
                <a:off x="509" y="3754"/>
                <a:ext cx="72" cy="73"/>
              </a:xfrm>
              <a:custGeom>
                <a:cxnLst>
                  <a:cxn ang="0">
                    <a:pos x="0" y="77"/>
                  </a:cxn>
                  <a:cxn ang="0">
                    <a:pos x="0" y="77"/>
                  </a:cxn>
                  <a:cxn ang="0">
                    <a:pos x="0" y="30"/>
                  </a:cxn>
                  <a:cxn ang="0">
                    <a:pos x="2" y="22"/>
                  </a:cxn>
                  <a:cxn ang="0">
                    <a:pos x="6" y="16"/>
                  </a:cxn>
                  <a:cxn ang="0">
                    <a:pos x="10" y="10"/>
                  </a:cxn>
                  <a:cxn ang="0">
                    <a:pos x="16" y="6"/>
                  </a:cxn>
                  <a:cxn ang="0">
                    <a:pos x="22" y="4"/>
                  </a:cxn>
                  <a:cxn ang="0">
                    <a:pos x="28" y="2"/>
                  </a:cxn>
                  <a:cxn ang="0">
                    <a:pos x="36" y="0"/>
                  </a:cxn>
                  <a:cxn ang="0">
                    <a:pos x="36" y="0"/>
                  </a:cxn>
                  <a:cxn ang="0">
                    <a:pos x="42" y="2"/>
                  </a:cxn>
                  <a:cxn ang="0">
                    <a:pos x="50" y="4"/>
                  </a:cxn>
                  <a:cxn ang="0">
                    <a:pos x="56" y="6"/>
                  </a:cxn>
                  <a:cxn ang="0">
                    <a:pos x="60" y="10"/>
                  </a:cxn>
                  <a:cxn ang="0">
                    <a:pos x="66" y="16"/>
                  </a:cxn>
                  <a:cxn ang="0">
                    <a:pos x="68" y="22"/>
                  </a:cxn>
                  <a:cxn ang="0">
                    <a:pos x="70" y="30"/>
                  </a:cxn>
                  <a:cxn ang="0">
                    <a:pos x="72" y="77"/>
                  </a:cxn>
                  <a:cxn ang="0">
                    <a:pos x="72" y="77"/>
                  </a:cxn>
                  <a:cxn ang="0">
                    <a:pos x="70" y="85"/>
                  </a:cxn>
                  <a:cxn ang="0">
                    <a:pos x="68" y="91"/>
                  </a:cxn>
                  <a:cxn ang="0">
                    <a:pos x="66" y="97"/>
                  </a:cxn>
                  <a:cxn ang="0">
                    <a:pos x="60" y="103"/>
                  </a:cxn>
                  <a:cxn ang="0">
                    <a:pos x="56" y="107"/>
                  </a:cxn>
                  <a:cxn ang="0">
                    <a:pos x="50" y="114"/>
                  </a:cxn>
                  <a:cxn ang="0">
                    <a:pos x="42" y="118"/>
                  </a:cxn>
                  <a:cxn ang="0">
                    <a:pos x="36" y="118"/>
                  </a:cxn>
                  <a:cxn ang="0">
                    <a:pos x="36" y="118"/>
                  </a:cxn>
                  <a:cxn ang="0">
                    <a:pos x="28" y="118"/>
                  </a:cxn>
                  <a:cxn ang="0">
                    <a:pos x="22" y="114"/>
                  </a:cxn>
                  <a:cxn ang="0">
                    <a:pos x="16" y="107"/>
                  </a:cxn>
                  <a:cxn ang="0">
                    <a:pos x="10" y="103"/>
                  </a:cxn>
                  <a:cxn ang="0">
                    <a:pos x="6" y="97"/>
                  </a:cxn>
                  <a:cxn ang="0">
                    <a:pos x="2" y="91"/>
                  </a:cxn>
                  <a:cxn ang="0">
                    <a:pos x="0" y="85"/>
                  </a:cxn>
                  <a:cxn ang="0">
                    <a:pos x="0" y="77"/>
                  </a:cxn>
                </a:cxnLst>
                <a:pathLst>
                  <a:path w="72" h="72">
                    <a:moveTo>
                      <a:pt x="0" y="36"/>
                    </a:moveTo>
                    <a:lnTo>
                      <a:pt x="0" y="36"/>
                    </a:lnTo>
                    <a:lnTo>
                      <a:pt x="0" y="30"/>
                    </a:lnTo>
                    <a:lnTo>
                      <a:pt x="2" y="22"/>
                    </a:lnTo>
                    <a:lnTo>
                      <a:pt x="6" y="16"/>
                    </a:lnTo>
                    <a:lnTo>
                      <a:pt x="10" y="10"/>
                    </a:lnTo>
                    <a:lnTo>
                      <a:pt x="16" y="6"/>
                    </a:lnTo>
                    <a:lnTo>
                      <a:pt x="22" y="4"/>
                    </a:lnTo>
                    <a:lnTo>
                      <a:pt x="28" y="2"/>
                    </a:lnTo>
                    <a:lnTo>
                      <a:pt x="36" y="0"/>
                    </a:lnTo>
                    <a:lnTo>
                      <a:pt x="42" y="2"/>
                    </a:lnTo>
                    <a:lnTo>
                      <a:pt x="50" y="4"/>
                    </a:lnTo>
                    <a:lnTo>
                      <a:pt x="56" y="6"/>
                    </a:lnTo>
                    <a:lnTo>
                      <a:pt x="60" y="10"/>
                    </a:lnTo>
                    <a:lnTo>
                      <a:pt x="66" y="16"/>
                    </a:lnTo>
                    <a:lnTo>
                      <a:pt x="68" y="22"/>
                    </a:lnTo>
                    <a:lnTo>
                      <a:pt x="70" y="30"/>
                    </a:lnTo>
                    <a:lnTo>
                      <a:pt x="72" y="36"/>
                    </a:lnTo>
                    <a:lnTo>
                      <a:pt x="70" y="44"/>
                    </a:lnTo>
                    <a:lnTo>
                      <a:pt x="68" y="50"/>
                    </a:lnTo>
                    <a:lnTo>
                      <a:pt x="66" y="56"/>
                    </a:lnTo>
                    <a:lnTo>
                      <a:pt x="60" y="62"/>
                    </a:lnTo>
                    <a:lnTo>
                      <a:pt x="56" y="66"/>
                    </a:lnTo>
                    <a:lnTo>
                      <a:pt x="50" y="70"/>
                    </a:lnTo>
                    <a:lnTo>
                      <a:pt x="42" y="72"/>
                    </a:lnTo>
                    <a:lnTo>
                      <a:pt x="36" y="72"/>
                    </a:lnTo>
                    <a:lnTo>
                      <a:pt x="28" y="72"/>
                    </a:lnTo>
                    <a:lnTo>
                      <a:pt x="22" y="70"/>
                    </a:lnTo>
                    <a:lnTo>
                      <a:pt x="16" y="66"/>
                    </a:lnTo>
                    <a:lnTo>
                      <a:pt x="10" y="62"/>
                    </a:lnTo>
                    <a:lnTo>
                      <a:pt x="6" y="56"/>
                    </a:lnTo>
                    <a:lnTo>
                      <a:pt x="2" y="50"/>
                    </a:lnTo>
                    <a:lnTo>
                      <a:pt x="0" y="44"/>
                    </a:lnTo>
                    <a:lnTo>
                      <a:pt x="0" y="36"/>
                    </a:lnTo>
                  </a:path>
                </a:pathLst>
              </a:custGeom>
              <a:noFill/>
              <a:ln w="9525">
                <a:noFill/>
                <a:round/>
              </a:ln>
            </p:spPr>
          </p:sp>
          <p:sp>
            <p:nvSpPr>
              <p:cNvPr id="2068" name="Freeform 12"/>
              <p:cNvSpPr/>
              <p:nvPr/>
            </p:nvSpPr>
            <p:spPr bwMode="auto">
              <a:xfrm>
                <a:off x="353" y="3754"/>
                <a:ext cx="72" cy="73"/>
              </a:xfrm>
              <a:custGeom>
                <a:cxnLst>
                  <a:cxn ang="0">
                    <a:pos x="0" y="77"/>
                  </a:cxn>
                  <a:cxn ang="0">
                    <a:pos x="0" y="77"/>
                  </a:cxn>
                  <a:cxn ang="0">
                    <a:pos x="2" y="30"/>
                  </a:cxn>
                  <a:cxn ang="0">
                    <a:pos x="4" y="22"/>
                  </a:cxn>
                  <a:cxn ang="0">
                    <a:pos x="6" y="16"/>
                  </a:cxn>
                  <a:cxn ang="0">
                    <a:pos x="12" y="10"/>
                  </a:cxn>
                  <a:cxn ang="0">
                    <a:pos x="16" y="6"/>
                  </a:cxn>
                  <a:cxn ang="0">
                    <a:pos x="22" y="4"/>
                  </a:cxn>
                  <a:cxn ang="0">
                    <a:pos x="30" y="2"/>
                  </a:cxn>
                  <a:cxn ang="0">
                    <a:pos x="36" y="0"/>
                  </a:cxn>
                  <a:cxn ang="0">
                    <a:pos x="36" y="0"/>
                  </a:cxn>
                  <a:cxn ang="0">
                    <a:pos x="44" y="2"/>
                  </a:cxn>
                  <a:cxn ang="0">
                    <a:pos x="50" y="4"/>
                  </a:cxn>
                  <a:cxn ang="0">
                    <a:pos x="56" y="6"/>
                  </a:cxn>
                  <a:cxn ang="0">
                    <a:pos x="62" y="10"/>
                  </a:cxn>
                  <a:cxn ang="0">
                    <a:pos x="66" y="16"/>
                  </a:cxn>
                  <a:cxn ang="0">
                    <a:pos x="70" y="22"/>
                  </a:cxn>
                  <a:cxn ang="0">
                    <a:pos x="72" y="30"/>
                  </a:cxn>
                  <a:cxn ang="0">
                    <a:pos x="72" y="77"/>
                  </a:cxn>
                  <a:cxn ang="0">
                    <a:pos x="72" y="77"/>
                  </a:cxn>
                  <a:cxn ang="0">
                    <a:pos x="72" y="85"/>
                  </a:cxn>
                  <a:cxn ang="0">
                    <a:pos x="70" y="91"/>
                  </a:cxn>
                  <a:cxn ang="0">
                    <a:pos x="66" y="97"/>
                  </a:cxn>
                  <a:cxn ang="0">
                    <a:pos x="62" y="103"/>
                  </a:cxn>
                  <a:cxn ang="0">
                    <a:pos x="56" y="107"/>
                  </a:cxn>
                  <a:cxn ang="0">
                    <a:pos x="50" y="114"/>
                  </a:cxn>
                  <a:cxn ang="0">
                    <a:pos x="44" y="118"/>
                  </a:cxn>
                  <a:cxn ang="0">
                    <a:pos x="36" y="118"/>
                  </a:cxn>
                  <a:cxn ang="0">
                    <a:pos x="36" y="118"/>
                  </a:cxn>
                  <a:cxn ang="0">
                    <a:pos x="30" y="118"/>
                  </a:cxn>
                  <a:cxn ang="0">
                    <a:pos x="22" y="114"/>
                  </a:cxn>
                  <a:cxn ang="0">
                    <a:pos x="16" y="107"/>
                  </a:cxn>
                  <a:cxn ang="0">
                    <a:pos x="12" y="103"/>
                  </a:cxn>
                  <a:cxn ang="0">
                    <a:pos x="6" y="97"/>
                  </a:cxn>
                  <a:cxn ang="0">
                    <a:pos x="4" y="91"/>
                  </a:cxn>
                  <a:cxn ang="0">
                    <a:pos x="2" y="85"/>
                  </a:cxn>
                  <a:cxn ang="0">
                    <a:pos x="0" y="77"/>
                  </a:cxn>
                </a:cxnLst>
                <a:pathLst>
                  <a:path w="72" h="72">
                    <a:moveTo>
                      <a:pt x="0" y="36"/>
                    </a:moveTo>
                    <a:lnTo>
                      <a:pt x="0" y="36"/>
                    </a:lnTo>
                    <a:lnTo>
                      <a:pt x="2" y="30"/>
                    </a:lnTo>
                    <a:lnTo>
                      <a:pt x="4" y="22"/>
                    </a:lnTo>
                    <a:lnTo>
                      <a:pt x="6" y="16"/>
                    </a:lnTo>
                    <a:lnTo>
                      <a:pt x="12" y="10"/>
                    </a:lnTo>
                    <a:lnTo>
                      <a:pt x="16" y="6"/>
                    </a:lnTo>
                    <a:lnTo>
                      <a:pt x="22" y="4"/>
                    </a:lnTo>
                    <a:lnTo>
                      <a:pt x="30" y="2"/>
                    </a:lnTo>
                    <a:lnTo>
                      <a:pt x="36" y="0"/>
                    </a:lnTo>
                    <a:lnTo>
                      <a:pt x="44" y="2"/>
                    </a:lnTo>
                    <a:lnTo>
                      <a:pt x="50" y="4"/>
                    </a:lnTo>
                    <a:lnTo>
                      <a:pt x="56" y="6"/>
                    </a:lnTo>
                    <a:lnTo>
                      <a:pt x="62" y="10"/>
                    </a:lnTo>
                    <a:lnTo>
                      <a:pt x="66" y="16"/>
                    </a:lnTo>
                    <a:lnTo>
                      <a:pt x="70" y="22"/>
                    </a:lnTo>
                    <a:lnTo>
                      <a:pt x="72" y="30"/>
                    </a:lnTo>
                    <a:lnTo>
                      <a:pt x="72" y="36"/>
                    </a:lnTo>
                    <a:lnTo>
                      <a:pt x="72" y="44"/>
                    </a:lnTo>
                    <a:lnTo>
                      <a:pt x="70" y="50"/>
                    </a:lnTo>
                    <a:lnTo>
                      <a:pt x="66" y="56"/>
                    </a:lnTo>
                    <a:lnTo>
                      <a:pt x="62" y="62"/>
                    </a:lnTo>
                    <a:lnTo>
                      <a:pt x="56" y="66"/>
                    </a:lnTo>
                    <a:lnTo>
                      <a:pt x="50" y="70"/>
                    </a:lnTo>
                    <a:lnTo>
                      <a:pt x="44" y="72"/>
                    </a:lnTo>
                    <a:lnTo>
                      <a:pt x="36" y="72"/>
                    </a:lnTo>
                    <a:lnTo>
                      <a:pt x="30" y="72"/>
                    </a:lnTo>
                    <a:lnTo>
                      <a:pt x="22" y="70"/>
                    </a:lnTo>
                    <a:lnTo>
                      <a:pt x="16" y="66"/>
                    </a:lnTo>
                    <a:lnTo>
                      <a:pt x="12" y="62"/>
                    </a:lnTo>
                    <a:lnTo>
                      <a:pt x="6" y="56"/>
                    </a:lnTo>
                    <a:lnTo>
                      <a:pt x="4" y="50"/>
                    </a:lnTo>
                    <a:lnTo>
                      <a:pt x="2" y="44"/>
                    </a:lnTo>
                    <a:lnTo>
                      <a:pt x="0" y="36"/>
                    </a:lnTo>
                  </a:path>
                </a:pathLst>
              </a:custGeom>
              <a:noFill/>
              <a:ln w="9525">
                <a:noFill/>
                <a:round/>
              </a:ln>
            </p:spPr>
          </p:sp>
          <p:grpSp>
            <p:nvGrpSpPr>
              <p:cNvPr id="2069" name="Group 13"/>
              <p:cNvGrpSpPr/>
              <p:nvPr/>
            </p:nvGrpSpPr>
            <p:grpSpPr>
              <a:xfrm>
                <a:off x="352" y="3753"/>
                <a:ext cx="231" cy="73"/>
                <a:chOff x="352" y="3753"/>
                <a:chExt cx="231" cy="73"/>
              </a:xfrm>
            </p:grpSpPr>
            <p:sp>
              <p:nvSpPr>
                <p:cNvPr id="2070" name="Oval 14"/>
                <p:cNvSpPr>
                  <a:spLocks noChangeArrowheads="1"/>
                </p:cNvSpPr>
                <p:nvPr/>
              </p:nvSpPr>
              <p:spPr bwMode="auto">
                <a:xfrm>
                  <a:off x="431" y="3753"/>
                  <a:ext cx="74" cy="73"/>
                </a:xfrm>
                <a:prstGeom prst="ellipse">
                  <a:avLst/>
                </a:prstGeom>
                <a:solidFill>
                  <a:srgbClr val="0078C1"/>
                </a:solidFill>
                <a:ln>
                  <a:noFill/>
                </a:ln>
              </p:spPr>
              <p:txBody>
                <a:bodyPr wrap="none" anchor="ct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altLang="ru-RU" sz="1800" b="0" i="0" u="none" strike="noStrike" kern="1200" cap="none" spc="0" normalizeH="0" baseline="0" noProof="0">
                    <a:ln>
                      <a:noFill/>
                    </a:ln>
                    <a:solidFill>
                      <a:srgbClr val="000000"/>
                    </a:solidFill>
                    <a:effectLst/>
                    <a:uLnTx/>
                    <a:uFillTx/>
                    <a:latin typeface="Arial" pitchFamily="34" charset="0"/>
                    <a:ea typeface="+mn-ea"/>
                    <a:cs typeface="Lucida Sans Unicode" panose="020b0602030504020204" pitchFamily="34" charset="0"/>
                  </a:endParaRPr>
                </a:p>
              </p:txBody>
            </p:sp>
            <p:sp>
              <p:nvSpPr>
                <p:cNvPr id="2071" name="Oval 15"/>
                <p:cNvSpPr>
                  <a:spLocks noChangeArrowheads="1"/>
                </p:cNvSpPr>
                <p:nvPr/>
              </p:nvSpPr>
              <p:spPr bwMode="auto">
                <a:xfrm>
                  <a:off x="352" y="3753"/>
                  <a:ext cx="73" cy="73"/>
                </a:xfrm>
                <a:prstGeom prst="ellipse">
                  <a:avLst/>
                </a:prstGeom>
                <a:solidFill>
                  <a:srgbClr val="73C167"/>
                </a:solidFill>
                <a:ln>
                  <a:noFill/>
                </a:ln>
              </p:spPr>
              <p:txBody>
                <a:bodyPr wrap="none" anchor="ct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altLang="ru-RU" sz="1800" b="0" i="0" u="none" strike="noStrike" kern="1200" cap="none" spc="0" normalizeH="0" baseline="0" noProof="0">
                    <a:ln>
                      <a:noFill/>
                    </a:ln>
                    <a:solidFill>
                      <a:srgbClr val="000000"/>
                    </a:solidFill>
                    <a:effectLst/>
                    <a:uLnTx/>
                    <a:uFillTx/>
                    <a:latin typeface="Arial" pitchFamily="34" charset="0"/>
                    <a:ea typeface="+mn-ea"/>
                    <a:cs typeface="Lucida Sans Unicode" panose="020b0602030504020204" pitchFamily="34" charset="0"/>
                  </a:endParaRPr>
                </a:p>
              </p:txBody>
            </p:sp>
            <p:sp>
              <p:nvSpPr>
                <p:cNvPr id="2072" name="Oval 16"/>
                <p:cNvSpPr>
                  <a:spLocks noChangeArrowheads="1"/>
                </p:cNvSpPr>
                <p:nvPr/>
              </p:nvSpPr>
              <p:spPr bwMode="auto">
                <a:xfrm>
                  <a:off x="510" y="3753"/>
                  <a:ext cx="73" cy="73"/>
                </a:xfrm>
                <a:prstGeom prst="ellipse">
                  <a:avLst/>
                </a:prstGeom>
                <a:solidFill>
                  <a:srgbClr val="FBB034"/>
                </a:solidFill>
                <a:ln>
                  <a:noFill/>
                </a:ln>
              </p:spPr>
              <p:txBody>
                <a:bodyPr wrap="none" anchor="ct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altLang="ru-RU" sz="1800" b="0" i="0" u="none" strike="noStrike" kern="1200" cap="none" spc="0" normalizeH="0" baseline="0" noProof="0">
                    <a:ln>
                      <a:noFill/>
                    </a:ln>
                    <a:solidFill>
                      <a:srgbClr val="000000"/>
                    </a:solidFill>
                    <a:effectLst/>
                    <a:uLnTx/>
                    <a:uFillTx/>
                    <a:latin typeface="Arial" pitchFamily="34" charset="0"/>
                    <a:ea typeface="+mn-ea"/>
                    <a:cs typeface="Lucida Sans Unicode" panose="020b0602030504020204" pitchFamily="34" charset="0"/>
                  </a:endParaRPr>
                </a:p>
              </p:txBody>
            </p:sp>
          </p:grpSp>
        </p:grpSp>
        <p:sp>
          <p:nvSpPr>
            <p:cNvPr id="2062" name="Text Box 17"/>
            <p:cNvSpPr txBox="1">
              <a:spLocks noChangeArrowheads="1"/>
            </p:cNvSpPr>
            <p:nvPr/>
          </p:nvSpPr>
          <p:spPr bwMode="auto">
            <a:xfrm>
              <a:off x="817" y="277"/>
              <a:ext cx="2302" cy="194"/>
            </a:xfrm>
            <a:prstGeom prst="rect">
              <a:avLst/>
            </a:prstGeom>
            <a:noFill/>
            <a:ln>
              <a:noFill/>
            </a:ln>
          </p:spPr>
          <p:txBody>
            <a:bodyPr lIns="0" tIns="0" rIns="0" bIns="0">
              <a:sp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vl6pPr marL="2514600" indent="-228600" eaLnBrk="0" fontAlgn="base" hangingPunct="0">
                <a:spcBef>
                  <a:spcPct val="0"/>
                </a:spcBef>
                <a:spcAft>
                  <a:spcPct val="0"/>
                </a:spcAft>
                <a:defRPr lang="en-GB" altLang="en-US" sz="2000">
                  <a:solidFill>
                    <a:schemeClr val="bg1"/>
                  </a:solidFill>
                  <a:latin typeface="Arial" pitchFamily="34" charset="0"/>
                  <a:cs typeface="Lucida Sans Unicode" panose="020b0602030504020204" pitchFamily="34" charset="0"/>
                </a:defRPr>
              </a:lvl6pPr>
              <a:lvl7pPr marL="2971800" indent="-228600" eaLnBrk="0" fontAlgn="base" hangingPunct="0">
                <a:spcBef>
                  <a:spcPct val="0"/>
                </a:spcBef>
                <a:spcAft>
                  <a:spcPct val="0"/>
                </a:spcAft>
                <a:defRPr lang="en-GB" altLang="en-US" sz="2000">
                  <a:solidFill>
                    <a:schemeClr val="bg1"/>
                  </a:solidFill>
                  <a:latin typeface="Arial" pitchFamily="34" charset="0"/>
                  <a:cs typeface="Lucida Sans Unicode" panose="020b0602030504020204" pitchFamily="34" charset="0"/>
                </a:defRPr>
              </a:lvl7pPr>
              <a:lvl8pPr marL="3429000" indent="-228600" eaLnBrk="0" fontAlgn="base" hangingPunct="0">
                <a:spcBef>
                  <a:spcPct val="0"/>
                </a:spcBef>
                <a:spcAft>
                  <a:spcPct val="0"/>
                </a:spcAft>
                <a:defRPr lang="en-GB" altLang="en-US" sz="2000">
                  <a:solidFill>
                    <a:schemeClr val="bg1"/>
                  </a:solidFill>
                  <a:latin typeface="Arial" pitchFamily="34" charset="0"/>
                  <a:cs typeface="Lucida Sans Unicode" panose="020b0602030504020204" pitchFamily="34" charset="0"/>
                </a:defRPr>
              </a:lvl8pPr>
              <a:lvl9pPr marL="3886200" indent="-228600" eaLnBrk="0" fontAlgn="base" hangingPunct="0">
                <a:spcBef>
                  <a:spcPct val="0"/>
                </a:spcBef>
                <a:spcAft>
                  <a:spcPct val="0"/>
                </a:spcAft>
                <a:defRPr lang="en-GB" altLang="en-US" sz="2000">
                  <a:solidFill>
                    <a:schemeClr val="bg1"/>
                  </a:solidFill>
                  <a:latin typeface="Arial" pitchFamily="34" charset="0"/>
                  <a:cs typeface="Lucida Sans Unicode" panose="020b0602030504020204" pitchFamily="34" charset="0"/>
                </a:defRPr>
              </a:lvl9pPr>
            </a:lstStyle>
            <a:p>
              <a:pPr marL="0" lvl="0" indent="0" defTabSz="914400" eaLnBrk="1" hangingPunct="1"/>
              <a:r>
                <a:rPr lang="ru-RU" altLang="ru-RU" sz="1000">
                  <a:solidFill>
                    <a:srgbClr val="0078C1"/>
                  </a:solidFill>
                  <a:latin typeface="Europe_Ext"/>
                </a:rPr>
                <a:t>МИНИСТЕРСТВО ЗДРАВООХРАНЕНИЯ</a:t>
              </a:r>
              <a:endParaRPr lang="ru-RU" altLang="ru-RU" sz="1000">
                <a:solidFill>
                  <a:srgbClr val="0078C1"/>
                </a:solidFill>
                <a:latin typeface="Europe_Ext"/>
              </a:endParaRPr>
            </a:p>
            <a:p>
              <a:pPr marL="0" lvl="0" indent="0" defTabSz="914400" eaLnBrk="1" hangingPunct="1"/>
              <a:r>
                <a:rPr lang="ru-RU" altLang="ru-RU" sz="1000">
                  <a:solidFill>
                    <a:srgbClr val="0078C1"/>
                  </a:solidFill>
                  <a:latin typeface="Europe_Ext"/>
                </a:rPr>
                <a:t>КРАСНОЯРСКОГО КРАЯ</a:t>
              </a:r>
              <a:endParaRPr lang="ru-RU" altLang="ru-RU" sz="1000">
                <a:solidFill>
                  <a:srgbClr val="0078C1"/>
                </a:solidFill>
                <a:latin typeface="Europe_Ext"/>
              </a:endParaRPr>
            </a:p>
          </p:txBody>
        </p:sp>
      </p:grpSp>
      <p:sp>
        <p:nvSpPr>
          <p:cNvPr id="2054" name="Rectangle 18"/>
          <p:cNvSpPr>
            <a:spLocks noChangeArrowheads="1"/>
          </p:cNvSpPr>
          <p:nvPr/>
        </p:nvSpPr>
        <p:spPr bwMode="auto">
          <a:xfrm>
            <a:off x="401638" y="6308725"/>
            <a:ext cx="773112" cy="215900"/>
          </a:xfrm>
          <a:prstGeom prst="rect">
            <a:avLst/>
          </a:prstGeom>
          <a:solidFill>
            <a:srgbClr val="7FBB56"/>
          </a:solidFill>
          <a:ln>
            <a:noFill/>
          </a:ln>
        </p:spPr>
        <p:txBody>
          <a:bodyPr wrap="none" anchor="ct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altLang="ru-RU" sz="1800" b="0" i="0" u="none" strike="noStrike" kern="1200" cap="none" spc="0" normalizeH="0" baseline="0" noProof="0">
              <a:ln>
                <a:noFill/>
              </a:ln>
              <a:solidFill>
                <a:srgbClr val="000000"/>
              </a:solidFill>
              <a:effectLst/>
              <a:uLnTx/>
              <a:uFillTx/>
              <a:latin typeface="Arial" pitchFamily="34" charset="0"/>
              <a:ea typeface="+mn-ea"/>
              <a:cs typeface="Lucida Sans Unicode" panose="020b0602030504020204" pitchFamily="34" charset="0"/>
            </a:endParaRPr>
          </a:p>
        </p:txBody>
      </p:sp>
      <p:sp>
        <p:nvSpPr>
          <p:cNvPr id="2055" name="Rectangle 19"/>
          <p:cNvSpPr>
            <a:spLocks noChangeArrowheads="1"/>
          </p:cNvSpPr>
          <p:nvPr/>
        </p:nvSpPr>
        <p:spPr bwMode="auto">
          <a:xfrm>
            <a:off x="1166813" y="6308725"/>
            <a:ext cx="6370637" cy="215900"/>
          </a:xfrm>
          <a:prstGeom prst="rect">
            <a:avLst/>
          </a:prstGeom>
          <a:solidFill>
            <a:srgbClr val="0078C1"/>
          </a:solidFill>
          <a:ln>
            <a:noFill/>
          </a:ln>
        </p:spPr>
        <p:txBody>
          <a:bodyPr wrap="none" anchor="ct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altLang="ru-RU" sz="1800" b="0" i="0" u="none" strike="noStrike" kern="1200" cap="none" spc="0" normalizeH="0" baseline="0" noProof="0">
              <a:ln>
                <a:noFill/>
              </a:ln>
              <a:solidFill>
                <a:srgbClr val="000000"/>
              </a:solidFill>
              <a:effectLst/>
              <a:uLnTx/>
              <a:uFillTx/>
              <a:latin typeface="Arial" pitchFamily="34" charset="0"/>
              <a:ea typeface="+mn-ea"/>
              <a:cs typeface="Lucida Sans Unicode" panose="020b0602030504020204" pitchFamily="34" charset="0"/>
            </a:endParaRPr>
          </a:p>
        </p:txBody>
      </p:sp>
      <p:sp>
        <p:nvSpPr>
          <p:cNvPr id="2056" name="Rectangle 20"/>
          <p:cNvSpPr>
            <a:spLocks noChangeArrowheads="1"/>
          </p:cNvSpPr>
          <p:nvPr/>
        </p:nvSpPr>
        <p:spPr bwMode="auto">
          <a:xfrm>
            <a:off x="5651500" y="6308725"/>
            <a:ext cx="2736850" cy="215900"/>
          </a:xfrm>
          <a:prstGeom prst="rect">
            <a:avLst/>
          </a:prstGeom>
          <a:solidFill>
            <a:srgbClr val="FBB034"/>
          </a:solidFill>
          <a:ln>
            <a:noFill/>
          </a:ln>
        </p:spPr>
        <p:txBody>
          <a:bodyPr wrap="none" anchor="ct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altLang="ru-RU" sz="1800" b="0" i="0" u="none" strike="noStrike" kern="1200" cap="none" spc="0" normalizeH="0" baseline="0" noProof="0">
              <a:ln>
                <a:noFill/>
              </a:ln>
              <a:solidFill>
                <a:srgbClr val="000000"/>
              </a:solidFill>
              <a:effectLst/>
              <a:uLnTx/>
              <a:uFillTx/>
              <a:latin typeface="Arial" pitchFamily="34" charset="0"/>
              <a:ea typeface="+mn-ea"/>
              <a:cs typeface="Lucida Sans Unicode" panose="020b0602030504020204" pitchFamily="34" charset="0"/>
            </a:endParaRPr>
          </a:p>
        </p:txBody>
      </p:sp>
      <p:sp>
        <p:nvSpPr>
          <p:cNvPr id="2057" name="Text Box 21"/>
          <p:cNvSpPr txBox="1">
            <a:spLocks noChangeArrowheads="1"/>
          </p:cNvSpPr>
          <p:nvPr/>
        </p:nvSpPr>
        <p:spPr bwMode="auto">
          <a:xfrm>
            <a:off x="8534400" y="6656388"/>
            <a:ext cx="685800" cy="230187"/>
          </a:xfrm>
          <a:prstGeom prst="rect">
            <a:avLst/>
          </a:prstGeom>
          <a:noFill/>
          <a:ln w="9525">
            <a:noFill/>
            <a:miter lim="800000"/>
          </a:ln>
        </p:spPr>
        <p:txBody>
          <a:bodyPr>
            <a:sp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vl6pPr marL="2514600" indent="-228600" eaLnBrk="0" fontAlgn="base" hangingPunct="0">
              <a:spcBef>
                <a:spcPct val="0"/>
              </a:spcBef>
              <a:spcAft>
                <a:spcPct val="0"/>
              </a:spcAft>
              <a:defRPr lang="en-GB" altLang="en-US" sz="2000">
                <a:solidFill>
                  <a:schemeClr val="bg1"/>
                </a:solidFill>
                <a:latin typeface="Arial" pitchFamily="34" charset="0"/>
                <a:cs typeface="Lucida Sans Unicode" panose="020b0602030504020204" pitchFamily="34" charset="0"/>
              </a:defRPr>
            </a:lvl6pPr>
            <a:lvl7pPr marL="2971800" indent="-228600" eaLnBrk="0" fontAlgn="base" hangingPunct="0">
              <a:spcBef>
                <a:spcPct val="0"/>
              </a:spcBef>
              <a:spcAft>
                <a:spcPct val="0"/>
              </a:spcAft>
              <a:defRPr lang="en-GB" altLang="en-US" sz="2000">
                <a:solidFill>
                  <a:schemeClr val="bg1"/>
                </a:solidFill>
                <a:latin typeface="Arial" pitchFamily="34" charset="0"/>
                <a:cs typeface="Lucida Sans Unicode" panose="020b0602030504020204" pitchFamily="34" charset="0"/>
              </a:defRPr>
            </a:lvl7pPr>
            <a:lvl8pPr marL="3429000" indent="-228600" eaLnBrk="0" fontAlgn="base" hangingPunct="0">
              <a:spcBef>
                <a:spcPct val="0"/>
              </a:spcBef>
              <a:spcAft>
                <a:spcPct val="0"/>
              </a:spcAft>
              <a:defRPr lang="en-GB" altLang="en-US" sz="2000">
                <a:solidFill>
                  <a:schemeClr val="bg1"/>
                </a:solidFill>
                <a:latin typeface="Arial" pitchFamily="34" charset="0"/>
                <a:cs typeface="Lucida Sans Unicode" panose="020b0602030504020204" pitchFamily="34" charset="0"/>
              </a:defRPr>
            </a:lvl8pPr>
            <a:lvl9pPr marL="3886200" indent="-228600" eaLnBrk="0" fontAlgn="base" hangingPunct="0">
              <a:spcBef>
                <a:spcPct val="0"/>
              </a:spcBef>
              <a:spcAft>
                <a:spcPct val="0"/>
              </a:spcAft>
              <a:defRPr lang="en-GB" altLang="en-US" sz="2000">
                <a:solidFill>
                  <a:schemeClr val="bg1"/>
                </a:solidFill>
                <a:latin typeface="Arial" pitchFamily="34" charset="0"/>
                <a:cs typeface="Lucida Sans Unicode" panose="020b0602030504020204" pitchFamily="34" charset="0"/>
              </a:defRPr>
            </a:lvl9pPr>
          </a:lstStyle>
          <a:p>
            <a:pPr marL="0" lvl="0" indent="0" algn="ctr" defTabSz="914400" eaLnBrk="1" hangingPunct="1">
              <a:spcBef>
                <a:spcPct val="50000"/>
              </a:spcBef>
            </a:pPr>
            <a:fld id="{A0E3A332-5708-4585-9BE9-057AF15BB44B}" type="slidenum">
              <a:rPr lang="ru-RU" altLang="ru-RU" sz="900" b="1">
                <a:solidFill>
                  <a:srgbClr val="FFFFFF"/>
                </a:solidFill>
              </a:rPr>
              <a:t>*</a:t>
            </a:fld>
            <a:endParaRPr lang="ru-RU" altLang="ru-RU" sz="900" b="1">
              <a:solidFill>
                <a:srgbClr val="FFFFFF"/>
              </a:solidFill>
            </a:endParaRPr>
          </a:p>
        </p:txBody>
      </p:sp>
      <p:sp>
        <p:nvSpPr>
          <p:cNvPr id="2058" name="Rectangle 22"/>
          <p:cNvSpPr>
            <a:spLocks noGrp="1"/>
          </p:cNvSpPr>
          <p:nvPr>
            <p:ph type="title"/>
          </p:nvPr>
        </p:nvSpPr>
        <p:spPr>
          <a:xfrm>
            <a:off x="468313" y="1268413"/>
            <a:ext cx="8229600" cy="792162"/>
          </a:xfrm>
          <a:prstGeom prst="rect">
            <a:avLst/>
          </a:prstGeom>
          <a:noFill/>
          <a:ln>
            <a:noFill/>
            <a:miter lim="800000"/>
          </a:ln>
        </p:spPr>
        <p:txBody>
          <a:bodyPr anchor="ctr" anchorCtr="0">
            <a:noAutofit/>
          </a:bodyPr>
          <a:lstStyle>
            <a:lvl1pPr marL="0" indent="0" algn="ctr" defTabSz="914400" rtl="0" eaLnBrk="0" fontAlgn="base" hangingPunct="0">
              <a:lnSpc>
                <a:spcPct val="100000"/>
              </a:lnSpc>
              <a:spcBef>
                <a:spcPct val="0"/>
              </a:spcBef>
              <a:spcAft>
                <a:spcPct val="0"/>
              </a:spcAft>
              <a:buClrTx/>
              <a:buSzTx/>
              <a:buFontTx/>
              <a:buNone/>
              <a:defRPr kumimoji="0" lang="en-GB" altLang="en-US" sz="3200" b="0" i="0" u="none" baseline="0">
                <a:solidFill>
                  <a:srgbClr val="003366"/>
                </a:solidFill>
                <a:latin typeface="Arial" pitchFamily="34" charset="0"/>
                <a:ea typeface="+mj-ea"/>
                <a:cs typeface="+mj-cs"/>
              </a:defRPr>
            </a:lvl1pPr>
          </a:lstStyle>
          <a:p>
            <a:pPr lvl="0"/>
            <a:r>
              <a:t>Образец заголовка</a:t>
            </a:r>
          </a:p>
        </p:txBody>
      </p:sp>
      <p:sp>
        <p:nvSpPr>
          <p:cNvPr id="2059" name="Rectangle 23"/>
          <p:cNvSpPr>
            <a:spLocks noGrp="1"/>
          </p:cNvSpPr>
          <p:nvPr>
            <p:ph type="body" idx="1"/>
          </p:nvPr>
        </p:nvSpPr>
        <p:spPr>
          <a:xfrm>
            <a:off x="457200" y="2205038"/>
            <a:ext cx="8229600" cy="3921125"/>
          </a:xfrm>
          <a:prstGeom prst="rect">
            <a:avLst/>
          </a:prstGeom>
          <a:noFill/>
          <a:ln>
            <a:noFill/>
            <a:miter lim="800000"/>
          </a:ln>
        </p:spPr>
        <p:txBody>
          <a:bodyPr>
            <a:noAutofit/>
          </a:bodyPr>
          <a:lstStyle>
            <a:lvl1pPr marL="341313" indent="-341313" algn="l" defTabSz="914400" rtl="0" eaLnBrk="0" fontAlgn="base" hangingPunct="0">
              <a:lnSpc>
                <a:spcPct val="100000"/>
              </a:lnSpc>
              <a:spcBef>
                <a:spcPct val="20000"/>
              </a:spcBef>
              <a:spcAft>
                <a:spcPct val="0"/>
              </a:spcAft>
              <a:buClrTx/>
              <a:buSzTx/>
              <a:buFontTx/>
              <a:buChar char="•"/>
              <a:defRPr kumimoji="0" lang="en-GB" altLang="en-US" sz="3200" b="0" i="0" u="none" baseline="0">
                <a:solidFill>
                  <a:schemeClr val="tx1"/>
                </a:solidFill>
                <a:latin typeface="+mn-lt"/>
                <a:ea typeface="+mn-ea"/>
                <a:cs typeface="+mn-cs"/>
              </a:defRPr>
            </a:lvl1pPr>
            <a:lvl2pPr marL="741363" indent="-284163" algn="l" defTabSz="914400" rtl="0" eaLnBrk="0" fontAlgn="base" hangingPunct="0">
              <a:lnSpc>
                <a:spcPct val="100000"/>
              </a:lnSpc>
              <a:spcBef>
                <a:spcPct val="20000"/>
              </a:spcBef>
              <a:spcAft>
                <a:spcPct val="0"/>
              </a:spcAft>
              <a:buClrTx/>
              <a:buSzTx/>
              <a:buFontTx/>
              <a:buChar char="–"/>
              <a:defRPr kumimoji="0" lang="en-GB" altLang="en-US" sz="2800" b="0" i="0" u="none" baseline="0">
                <a:solidFill>
                  <a:schemeClr val="tx1"/>
                </a:solidFill>
                <a:latin typeface="+mn-lt"/>
              </a:defRPr>
            </a:lvl2pPr>
            <a:lvl3pPr marL="1141413" indent="-227013" algn="l" defTabSz="914400" rtl="0" eaLnBrk="0" fontAlgn="base" hangingPunct="0">
              <a:lnSpc>
                <a:spcPct val="100000"/>
              </a:lnSpc>
              <a:spcBef>
                <a:spcPct val="20000"/>
              </a:spcBef>
              <a:spcAft>
                <a:spcPct val="0"/>
              </a:spcAft>
              <a:buClrTx/>
              <a:buSzTx/>
              <a:buFontTx/>
              <a:buChar char="•"/>
              <a:defRPr kumimoji="0" lang="en-GB" altLang="en-US" sz="2400" b="0" i="0" u="none" baseline="0">
                <a:solidFill>
                  <a:schemeClr val="tx1"/>
                </a:solidFill>
                <a:latin typeface="+mn-lt"/>
              </a:defRPr>
            </a:lvl3pPr>
            <a:lvl4pPr marL="1598613" indent="-227013" algn="l" defTabSz="914400" rtl="0" eaLnBrk="0" fontAlgn="base" hangingPunct="0">
              <a:lnSpc>
                <a:spcPct val="100000"/>
              </a:lnSpc>
              <a:spcBef>
                <a:spcPct val="20000"/>
              </a:spcBef>
              <a:spcAft>
                <a:spcPct val="0"/>
              </a:spcAft>
              <a:buClrTx/>
              <a:buSzTx/>
              <a:buFontTx/>
              <a:buChar char="–"/>
              <a:defRPr kumimoji="0" lang="en-GB" altLang="en-US" sz="2000" b="0" i="0" u="none" baseline="0">
                <a:solidFill>
                  <a:schemeClr val="tx1"/>
                </a:solidFill>
                <a:latin typeface="+mn-lt"/>
              </a:defRPr>
            </a:lvl4pPr>
            <a:lvl5pPr marL="2055813" indent="-227013" algn="l" defTabSz="914400" rtl="0" eaLnBrk="0" fontAlgn="base" hangingPunct="0">
              <a:lnSpc>
                <a:spcPct val="100000"/>
              </a:lnSpc>
              <a:spcBef>
                <a:spcPct val="20000"/>
              </a:spcBef>
              <a:spcAft>
                <a:spcPct val="0"/>
              </a:spcAft>
              <a:buClrTx/>
              <a:buSzTx/>
              <a:buFontTx/>
              <a:buChar char="»"/>
              <a:defRPr kumimoji="0" lang="en-GB" altLang="en-US" sz="2000" b="0" i="0" u="none" baseline="0">
                <a:solidFill>
                  <a:schemeClr val="tx1"/>
                </a:solidFill>
                <a:latin typeface="+mn-lt"/>
              </a:defRPr>
            </a:lvl5pPr>
            <a:lvl6pPr marL="2514600" indent="-228600" algn="l" rtl="0" eaLnBrk="1" fontAlgn="base" hangingPunct="1">
              <a:spcBef>
                <a:spcPct val="20000"/>
              </a:spcBef>
              <a:spcAft>
                <a:spcPct val="0"/>
              </a:spcAft>
              <a:buChar char="»"/>
              <a:defRPr lang="en-GB" altLang="en-US" sz="2000">
                <a:solidFill>
                  <a:schemeClr val="tx1"/>
                </a:solidFill>
                <a:latin typeface="+mn-lt"/>
              </a:defRPr>
            </a:lvl6pPr>
            <a:lvl7pPr marL="2971800" indent="-228600" algn="l" rtl="0" eaLnBrk="1" fontAlgn="base" hangingPunct="1">
              <a:spcBef>
                <a:spcPct val="20000"/>
              </a:spcBef>
              <a:spcAft>
                <a:spcPct val="0"/>
              </a:spcAft>
              <a:buChar char="»"/>
              <a:defRPr lang="en-GB" altLang="en-US" sz="2000">
                <a:solidFill>
                  <a:schemeClr val="tx1"/>
                </a:solidFill>
                <a:latin typeface="+mn-lt"/>
              </a:defRPr>
            </a:lvl7pPr>
            <a:lvl8pPr marL="3429000" indent="-228600" algn="l" rtl="0" eaLnBrk="1" fontAlgn="base" hangingPunct="1">
              <a:spcBef>
                <a:spcPct val="20000"/>
              </a:spcBef>
              <a:spcAft>
                <a:spcPct val="0"/>
              </a:spcAft>
              <a:buChar char="»"/>
              <a:defRPr lang="en-GB" altLang="en-US" sz="2000">
                <a:solidFill>
                  <a:schemeClr val="tx1"/>
                </a:solidFill>
                <a:latin typeface="+mn-lt"/>
              </a:defRPr>
            </a:lvl8pPr>
            <a:lvl9pPr marL="3886200" indent="-228600" algn="l" rtl="0" eaLnBrk="1" fontAlgn="base" hangingPunct="1">
              <a:spcBef>
                <a:spcPct val="20000"/>
              </a:spcBef>
              <a:spcAft>
                <a:spcPct val="0"/>
              </a:spcAft>
              <a:buChar char="»"/>
              <a:defRPr lang="en-GB" altLang="en-US" sz="2000">
                <a:solidFill>
                  <a:schemeClr val="tx1"/>
                </a:solidFill>
                <a:latin typeface="+mn-lt"/>
              </a:defRPr>
            </a:lvl9pPr>
          </a:lstStyle>
          <a:p>
            <a:pPr lvl="0"/>
            <a:r>
              <a:t>Образец текста</a:t>
            </a:r>
          </a:p>
          <a:p>
            <a:pPr lvl="1"/>
            <a:r>
              <a:t>Второй уровень</a:t>
            </a:r>
          </a:p>
          <a:p>
            <a:pPr lvl="2"/>
            <a:r>
              <a:t>Третий уровень</a:t>
            </a:r>
          </a:p>
          <a:p>
            <a:pPr lvl="3"/>
            <a:r>
              <a:t>Четвертый уровень</a:t>
            </a:r>
          </a:p>
          <a:p>
            <a:pPr lvl="4"/>
            <a:r>
              <a:t>Пятый уровень</a:t>
            </a:r>
          </a:p>
        </p:txBody>
      </p:sp>
      <p:sp>
        <p:nvSpPr>
          <p:cNvPr id="2060" name="Rectangle 24"/>
          <p:cNvSpPr>
            <a:spLocks noGrp="1" noChangeArrowheads="1"/>
          </p:cNvSpPr>
          <p:nvPr>
            <p:ph type="sldNum" sz="quarter" idx="4"/>
          </p:nvPr>
        </p:nvSpPr>
        <p:spPr bwMode="auto">
          <a:xfrm>
            <a:off x="8370888" y="6267450"/>
            <a:ext cx="376237" cy="257175"/>
          </a:xfrm>
          <a:prstGeom prst="rect">
            <a:avLst/>
          </a:prstGeom>
          <a:noFill/>
          <a:ln w="9525">
            <a:noFill/>
            <a:miter lim="800000"/>
          </a:ln>
          <a:effectLst/>
        </p:spPr>
        <p:txBody>
          <a:bodyPr numCol="1" compatLnSpc="1">
            <a:prstTxWarp prst="textNoShape">
              <a:avLst/>
            </a:prstTxWarp>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marL="0" lvl="0" indent="0" algn="r" defTabSz="914400" eaLnBrk="1" hangingPunct="1"/>
            <a:fld id="{5F830EBD-F680-43B1-8329-3217952BFA2C}" type="slidenum">
              <a:rPr lang="ru-RU" altLang="ru-RU" sz="1200" b="1">
                <a:solidFill>
                  <a:srgbClr val="FFFFFF"/>
                </a:solidFill>
              </a:rPr>
              <a:t>*</a:t>
            </a:fld>
            <a:endParaRPr lang="ru-RU" altLang="ru-RU" sz="1200" b="1">
              <a:solidFill>
                <a:srgbClr val="FFFFFF"/>
              </a:solidFill>
            </a:endParaRPr>
          </a:p>
        </p:txBody>
      </p:sp>
    </p:spTree>
  </p:cSld>
  <p:clrMap bg1="lt1" tx1="dk1" bg2="lt2" tx2="dk2" accent1="accent1" accent2="accent2" accent3="accent3" accent4="accent4" accent5="accent5" accent6="accent6" hlink="hlink" folHlink="folHlink"/>
  <p:sldLayoutIdLst>
    <p:sldLayoutId id="2147484196" r:id="rId1"/>
    <p:sldLayoutId id="2147484198" r:id="rId2"/>
    <p:sldLayoutId id="2147484200" r:id="rId3"/>
    <p:sldLayoutId id="2147484202" r:id="rId4"/>
    <p:sldLayoutId id="2147484204" r:id="rId5"/>
    <p:sldLayoutId id="2147484206" r:id="rId6"/>
    <p:sldLayoutId id="2147484208" r:id="rId7"/>
    <p:sldLayoutId id="2147484210" r:id="rId8"/>
    <p:sldLayoutId id="2147484212" r:id="rId9"/>
    <p:sldLayoutId id="2147484214" r:id="rId10"/>
    <p:sldLayoutId id="2147484216" r:id="rId11"/>
    <p:sldLayoutId id="2147484218" r:id="rId12"/>
    <p:sldLayoutId id="2147484220" r:id="rId13"/>
    <p:sldLayoutId id="2147484222" r:id="rId14"/>
    <p:sldLayoutId id="2147484224" r:id="rId15"/>
    <p:sldLayoutId id="2147484226" r:id="rId16"/>
  </p:sldLayoutIdLst>
  <p:transition/>
  <p:timing/>
  <p:txStyles>
    <p:titleStyle>
      <a:lvl1pPr marL="0" indent="0" algn="ctr" defTabSz="914400" rtl="0" eaLnBrk="0" fontAlgn="base" hangingPunct="0">
        <a:lnSpc>
          <a:spcPct val="100000"/>
        </a:lnSpc>
        <a:spcBef>
          <a:spcPct val="0"/>
        </a:spcBef>
        <a:spcAft>
          <a:spcPct val="0"/>
        </a:spcAft>
        <a:buClrTx/>
        <a:buSzTx/>
        <a:buFontTx/>
        <a:buNone/>
        <a:defRPr kumimoji="0" sz="3200" b="0" i="0" u="none" baseline="0">
          <a:solidFill>
            <a:srgbClr val="003366"/>
          </a:solidFill>
          <a:effectLst/>
          <a:latin typeface="Arial" pitchFamily="34" charset="0"/>
          <a:ea typeface="+mj-ea"/>
          <a:cs typeface="+mj-cs"/>
        </a:defRPr>
      </a:lvl1pPr>
    </p:titleStyle>
    <p:bodyStyle>
      <a:lvl1pPr marL="341313" indent="-341313" algn="l" defTabSz="914400" rtl="0" eaLnBrk="0" fontAlgn="base" hangingPunct="0">
        <a:lnSpc>
          <a:spcPct val="100000"/>
        </a:lnSpc>
        <a:spcBef>
          <a:spcPct val="20000"/>
        </a:spcBef>
        <a:spcAft>
          <a:spcPct val="0"/>
        </a:spcAft>
        <a:buClrTx/>
        <a:buSzTx/>
        <a:buFontTx/>
        <a:buChar char="•"/>
        <a:defRPr kumimoji="0" sz="3200" b="0" i="0" u="none" baseline="0">
          <a:solidFill>
            <a:schemeClr val="tx1"/>
          </a:solidFill>
          <a:effectLst/>
          <a:latin typeface="+mn-lt"/>
          <a:ea typeface="+mn-ea"/>
          <a:cs typeface="+mn-cs"/>
        </a:defRPr>
      </a:lvl1pPr>
      <a:lvl2pPr marL="741363" indent="-284163" algn="l" defTabSz="914400" rtl="0" eaLnBrk="0" fontAlgn="base" hangingPunct="0">
        <a:lnSpc>
          <a:spcPct val="100000"/>
        </a:lnSpc>
        <a:spcBef>
          <a:spcPct val="20000"/>
        </a:spcBef>
        <a:spcAft>
          <a:spcPct val="0"/>
        </a:spcAft>
        <a:buClrTx/>
        <a:buSzTx/>
        <a:buFontTx/>
        <a:buChar char="–"/>
        <a:defRPr kumimoji="0" sz="2800" b="0" i="0" u="none" baseline="0">
          <a:solidFill>
            <a:schemeClr val="tx1"/>
          </a:solidFill>
          <a:effectLst/>
          <a:latin typeface="+mn-lt"/>
        </a:defRPr>
      </a:lvl2pPr>
      <a:lvl3pPr marL="1141413" indent="-227013" algn="l" defTabSz="914400" rtl="0" eaLnBrk="0" fontAlgn="base" hangingPunct="0">
        <a:lnSpc>
          <a:spcPct val="100000"/>
        </a:lnSpc>
        <a:spcBef>
          <a:spcPct val="20000"/>
        </a:spcBef>
        <a:spcAft>
          <a:spcPct val="0"/>
        </a:spcAft>
        <a:buClrTx/>
        <a:buSzTx/>
        <a:buFontTx/>
        <a:buChar char="•"/>
        <a:defRPr kumimoji="0" sz="2400" b="0" i="0" u="none" baseline="0">
          <a:solidFill>
            <a:schemeClr val="tx1"/>
          </a:solidFill>
          <a:effectLst/>
          <a:latin typeface="+mn-lt"/>
        </a:defRPr>
      </a:lvl3pPr>
      <a:lvl4pPr marL="1598613" indent="-227013" algn="l" defTabSz="914400" rtl="0" eaLnBrk="0" fontAlgn="base" hangingPunct="0">
        <a:lnSpc>
          <a:spcPct val="100000"/>
        </a:lnSpc>
        <a:spcBef>
          <a:spcPct val="20000"/>
        </a:spcBef>
        <a:spcAft>
          <a:spcPct val="0"/>
        </a:spcAft>
        <a:buClrTx/>
        <a:buSzTx/>
        <a:buFontTx/>
        <a:buChar char="–"/>
        <a:defRPr kumimoji="0" sz="2000" b="0" i="0" u="none" baseline="0">
          <a:solidFill>
            <a:schemeClr val="tx1"/>
          </a:solidFill>
          <a:effectLst/>
          <a:latin typeface="+mn-lt"/>
        </a:defRPr>
      </a:lvl4pPr>
      <a:lvl5pPr marL="2055813" indent="-227013" algn="l" defTabSz="914400" rtl="0" eaLnBrk="0" fontAlgn="base" hangingPunct="0">
        <a:lnSpc>
          <a:spcPct val="100000"/>
        </a:lnSpc>
        <a:spcBef>
          <a:spcPct val="20000"/>
        </a:spcBef>
        <a:spcAft>
          <a:spcPct val="0"/>
        </a:spcAft>
        <a:buClrTx/>
        <a:buSzTx/>
        <a:buFontTx/>
        <a:buChar char="»"/>
        <a:defRPr kumimoji="0" sz="2000" b="0" i="0" u="none" baseline="0">
          <a:solidFill>
            <a:schemeClr val="tx1"/>
          </a:solidFill>
          <a:effectLst/>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xml" /><Relationship Id="rId3" Type="http://schemas.openxmlformats.org/officeDocument/2006/relationships/image" Target="../media/image1.jpe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4.png" /><Relationship Id="rId3" Type="http://schemas.openxmlformats.org/officeDocument/2006/relationships/image" Target="../media/image15.jpeg" /><Relationship Id="rId4" Type="http://schemas.openxmlformats.org/officeDocument/2006/relationships/image" Target="../media/image16.jpe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6.xml" /><Relationship Id="rId3" Type="http://schemas.openxmlformats.org/officeDocument/2006/relationships/image" Target="../media/image17.jpe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7.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png" /><Relationship Id="rId3" Type="http://schemas.openxmlformats.org/officeDocument/2006/relationships/image" Target="../media/image18.jpeg" /><Relationship Id="rId4" Type="http://schemas.openxmlformats.org/officeDocument/2006/relationships/image" Target="../media/image19.jpeg" /><Relationship Id="rId5" Type="http://schemas.openxmlformats.org/officeDocument/2006/relationships/image" Target="../media/image20.jpe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1.jpe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png" /><Relationship Id="rId3" Type="http://schemas.openxmlformats.org/officeDocument/2006/relationships/image" Target="../media/image22.jpe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8.xml" /><Relationship Id="rId3" Type="http://schemas.openxmlformats.org/officeDocument/2006/relationships/image" Target="../media/image7.png" /><Relationship Id="rId4" Type="http://schemas.openxmlformats.org/officeDocument/2006/relationships/image" Target="../media/image23.jpe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4.jpe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2.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9.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0.xml" /><Relationship Id="rId3" Type="http://schemas.openxmlformats.org/officeDocument/2006/relationships/image" Target="../media/image25.jpe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12.xml" /><Relationship Id="rId10" Type="http://schemas.openxmlformats.org/officeDocument/2006/relationships/image" Target="../media/image34.png" /><Relationship Id="rId11" Type="http://schemas.openxmlformats.org/officeDocument/2006/relationships/image" Target="../media/image35.jpeg" /><Relationship Id="rId2" Type="http://schemas.openxmlformats.org/officeDocument/2006/relationships/image" Target="../media/image26.wmf" /><Relationship Id="rId3" Type="http://schemas.openxmlformats.org/officeDocument/2006/relationships/image" Target="../media/image27.wmf" /><Relationship Id="rId4" Type="http://schemas.openxmlformats.org/officeDocument/2006/relationships/image" Target="../media/image28.wmf" /><Relationship Id="rId5" Type="http://schemas.openxmlformats.org/officeDocument/2006/relationships/image" Target="../media/image29.wmf" /><Relationship Id="rId6" Type="http://schemas.openxmlformats.org/officeDocument/2006/relationships/image" Target="../media/image30.emf" /><Relationship Id="rId7" Type="http://schemas.openxmlformats.org/officeDocument/2006/relationships/image" Target="../media/image31.emf" /><Relationship Id="rId8" Type="http://schemas.openxmlformats.org/officeDocument/2006/relationships/image" Target="../media/image32.wmf" /><Relationship Id="rId9" Type="http://schemas.openxmlformats.org/officeDocument/2006/relationships/image" Target="../media/image33.jpeg"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6.jpeg" /><Relationship Id="rId3" Type="http://schemas.openxmlformats.org/officeDocument/2006/relationships/image" Target="../media/image37.jpeg" /><Relationship Id="rId4" Type="http://schemas.openxmlformats.org/officeDocument/2006/relationships/image" Target="../media/image7.png"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hyperlink" Target="http://o-spide.ru/organization/index" TargetMode="External" /><Relationship Id="rId3" Type="http://schemas.openxmlformats.org/officeDocument/2006/relationships/image" Target="../media/image38.jpeg"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9.jpeg"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jpeg" /><Relationship Id="rId3" Type="http://schemas.openxmlformats.org/officeDocument/2006/relationships/image" Target="../media/image3.jpeg" /><Relationship Id="rId4" Type="http://schemas.openxmlformats.org/officeDocument/2006/relationships/image" Target="../media/image4.jpeg" /><Relationship Id="rId5" Type="http://schemas.openxmlformats.org/officeDocument/2006/relationships/image" Target="../media/image5.jpeg"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0.jpeg"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hyperlink" Target="https://medicina.dobro-est.com/kandidoz-molochnitsa-u-zhenshhin-i-muzhchin-prichinyi-simptomyi-i-lechenie-molochnitsyi.html" TargetMode="External" /><Relationship Id="rId11" Type="http://schemas.openxmlformats.org/officeDocument/2006/relationships/hyperlink" Target="https://medicina.dobro-est.com/gerpes-herpes-opisanie-vidyi-simptomyi-profilaktika-i-lechenie-gerpesa.html" TargetMode="External" /><Relationship Id="rId12" Type="http://schemas.openxmlformats.org/officeDocument/2006/relationships/image" Target="../media/image41.jpeg" /><Relationship Id="rId2" Type="http://schemas.openxmlformats.org/officeDocument/2006/relationships/hyperlink" Target="https://medicina.dobro-est.com/povyishennaya-i-vyisokaya-temperatura-tela-37-38-39-40-s.html" TargetMode="External" /><Relationship Id="rId3" Type="http://schemas.openxmlformats.org/officeDocument/2006/relationships/hyperlink" Target="https://medicina.dobro-est.com/toshnota-prichinyi-simptomyi-i-lechenie-toshnotyi.html" TargetMode="External" /><Relationship Id="rId4" Type="http://schemas.openxmlformats.org/officeDocument/2006/relationships/hyperlink" Target="https://medicina.dobro-est.com/diareya-ponos-simptomyi-prichinyi-i-lechenie-diarei.html" TargetMode="External" /><Relationship Id="rId5" Type="http://schemas.openxmlformats.org/officeDocument/2006/relationships/hyperlink" Target="https://medicina.dobro-est.com/kashel-prichinyi-vidyi-i-lechenie-kashlya.html" TargetMode="External" /><Relationship Id="rId6" Type="http://schemas.openxmlformats.org/officeDocument/2006/relationships/hyperlink" Target="https://medicina.dobro-est.com/bolit-gorlo-prichinyi-chto-delat-chem-lechit-lekarstva-i-narodnyie-sredstva.html" TargetMode="External" /><Relationship Id="rId7" Type="http://schemas.openxmlformats.org/officeDocument/2006/relationships/hyperlink" Target="https://medicina.dobro-est.com/angina-opisanie-simptomyi-vidyi-i-lechenie-anginyi.html" TargetMode="External" /><Relationship Id="rId8" Type="http://schemas.openxmlformats.org/officeDocument/2006/relationships/hyperlink" Target="https://medicina.dobro-est.com/faringit-opisanie-vidyi-prichinyi-simptomyi-i-lechenie-faringita.html" TargetMode="External" /><Relationship Id="rId9" Type="http://schemas.openxmlformats.org/officeDocument/2006/relationships/hyperlink" Target="https://medicina.dobro-est.com/pnevmoniya-prichinyi-simptomyi-i-lechenie-pnevmonii.html" TargetMode="External"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2.png"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3.jpeg"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4.png"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jpeg" /><Relationship Id="rId3" Type="http://schemas.openxmlformats.org/officeDocument/2006/relationships/image" Target="../media/image7.png" /><Relationship Id="rId4" Type="http://schemas.openxmlformats.org/officeDocument/2006/relationships/image" Target="../media/image8.jpeg"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hyperlink" Target="https://base.garant.ru/10104189/1cafb24d049dcd1e7707a22d98e9858f/#block_5002" TargetMode="External" /><Relationship Id="rId3" Type="http://schemas.openxmlformats.org/officeDocument/2006/relationships/hyperlink" Target="https://base.garant.ru/10103000/f7ee959fd36b5699076b35abf4f52c5c/#block_2000" TargetMode="External" /><Relationship Id="rId4" Type="http://schemas.openxmlformats.org/officeDocument/2006/relationships/image" Target="../media/image45.jpeg"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hyperlink" Target="https://base.garant.ru/10104189/1cafb24d049dcd1e7707a22d98e9858f/#block_5002" TargetMode="External" /><Relationship Id="rId3" Type="http://schemas.openxmlformats.org/officeDocument/2006/relationships/hyperlink" Target="https://base.garant.ru/10108000/28874dd65418c9d77e91c6f6abf9c861/#block_122" TargetMode="External"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hyperlink" Target="http://www.constitution.ru/" TargetMode="External"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hyperlink" Target="https://www.rosminzdrav.ru/documents/7025-federalnyy-zakon-ot-21-noyabrya-2011-g-323-fz-ob-osnovah-o" TargetMode="External"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6.png"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hyperlink" Target="https://base.garant.ru/12125267/" TargetMode="External" /><Relationship Id="rId3" Type="http://schemas.openxmlformats.org/officeDocument/2006/relationships/hyperlink" Target="https://base.garant.ru/12125267/98c63fbcbeeb1362018330a88cb049e2/" TargetMode="External" /><Relationship Id="rId4" Type="http://schemas.openxmlformats.org/officeDocument/2006/relationships/hyperlink" Target="https://base.garant.ru/10108000/" TargetMode="External" /><Relationship Id="rId5" Type="http://schemas.openxmlformats.org/officeDocument/2006/relationships/hyperlink" Target="http://www.consultant.ru/document/cons_doc_LAW_201772/#dst100128" TargetMode="External"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7.jpeg"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hyperlink" Target="https://base.garant.ru/10105807/" TargetMode="External" /><Relationship Id="rId3" Type="http://schemas.openxmlformats.org/officeDocument/2006/relationships/image" Target="../media/image48.jpeg" /></Relationships>
</file>

<file path=ppt/slides/_rels/slide4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9.jpeg" /><Relationship Id="rId3" Type="http://schemas.openxmlformats.org/officeDocument/2006/relationships/image" Target="../media/image7.png" /><Relationship Id="rId4" Type="http://schemas.openxmlformats.org/officeDocument/2006/relationships/image" Target="../media/image37.jpe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jpeg" /><Relationship Id="rId3" Type="http://schemas.openxmlformats.org/officeDocument/2006/relationships/image" Target="../media/image7.png" /><Relationship Id="rId4" Type="http://schemas.openxmlformats.org/officeDocument/2006/relationships/image" Target="../media/image10.jpeg" /><Relationship Id="rId5" Type="http://schemas.openxmlformats.org/officeDocument/2006/relationships/image" Target="../media/image11.jpeg" /></Relationships>
</file>

<file path=ppt/slides/_rels/slide5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0.jpeg" /><Relationship Id="rId3" Type="http://schemas.openxmlformats.org/officeDocument/2006/relationships/image" Target="../media/image7.png" /><Relationship Id="rId4" Type="http://schemas.openxmlformats.org/officeDocument/2006/relationships/image" Target="../media/image51.jpeg" /><Relationship Id="rId5" Type="http://schemas.openxmlformats.org/officeDocument/2006/relationships/image" Target="../media/image52.jpeg" /><Relationship Id="rId6" Type="http://schemas.openxmlformats.org/officeDocument/2006/relationships/image" Target="../media/image53.jpeg" /></Relationships>
</file>

<file path=ppt/slides/_rels/slide5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hyperlink" Target="http://www.aidskrsn.ru/" TargetMode="External" /><Relationship Id="rId3" Type="http://schemas.openxmlformats.org/officeDocument/2006/relationships/image" Target="../media/image54.png" /></Relationships>
</file>

<file path=ppt/slides/_rels/slide5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5.png" /></Relationships>
</file>

<file path=ppt/slides/_rels/slide53.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5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6.png" /></Relationships>
</file>

<file path=ppt/slides/_rels/slide5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7.png" /></Relationships>
</file>

<file path=ppt/slides/_rels/slide5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8.png" /></Relationships>
</file>

<file path=ppt/slides/_rels/slide5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hyperlink" Target="https://docs.google.com/forms/d/e/1FAIpQLSchOMCDU08bmQRG_n4EOVFoBmH_gvacVJqiJSs4wprEB65pXQ/viewform?usp=sf_link" TargetMode="External" /></Relationships>
</file>

<file path=ppt/slides/_rels/slide58.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59.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3.xml" /><Relationship Id="rId3" Type="http://schemas.openxmlformats.org/officeDocument/2006/relationships/image" Target="../media/image12.jpe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4.xml" /><Relationship Id="rId3" Type="http://schemas.openxmlformats.org/officeDocument/2006/relationships/image" Target="../media/image7.pn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5.xml" /><Relationship Id="rId3" Type="http://schemas.openxmlformats.org/officeDocument/2006/relationships/image" Target="../media/image13.jpeg"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21506" name="Text Box 1"/>
          <p:cNvSpPr/>
          <p:nvPr/>
        </p:nvSpPr>
        <p:spPr>
          <a:xfrm>
            <a:off x="1503363" y="5675313"/>
            <a:ext cx="6480175" cy="411162"/>
          </a:xfrm>
          <a:prstGeom prst="rect">
            <a:avLst/>
          </a:prstGeom>
          <a:noFill/>
          <a:ln>
            <a:noFill/>
            <a:round/>
          </a:ln>
          <a:effectLst/>
        </p:spPr>
        <p:txBody>
          <a:bodyPr>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0" lvl="0" indent="0" algn="ctr">
              <a:lnSpc>
                <a:spcPct val="80000"/>
              </a:lnSpc>
              <a:spcBef>
                <a:spcPts val="400"/>
              </a:spcBef>
              <a:buClrTx/>
              <a:buFontTx/>
              <a:tabLst>
                <a:tab pos="0"/>
                <a:tab pos="914400"/>
                <a:tab pos="1828800"/>
                <a:tab pos="2743200"/>
                <a:tab pos="3657600"/>
                <a:tab pos="4572000"/>
                <a:tab pos="5486400"/>
                <a:tab pos="6400800"/>
                <a:tab pos="7315200"/>
                <a:tab pos="8229600"/>
                <a:tab pos="9144000"/>
                <a:tab pos="10058400"/>
              </a:tabLst>
            </a:pPr>
            <a:r>
              <a:rPr lang="ru-RU" altLang="ru-RU" sz="1600"/>
              <a:t>Красноярск  2020 год</a:t>
            </a:r>
            <a:endParaRPr lang="ru-RU" altLang="ru-RU" sz="1600"/>
          </a:p>
        </p:txBody>
      </p:sp>
      <p:sp>
        <p:nvSpPr>
          <p:cNvPr id="21507" name="Rectangle 2"/>
          <p:cNvSpPr/>
          <p:nvPr/>
        </p:nvSpPr>
        <p:spPr>
          <a:xfrm>
            <a:off x="1258888" y="549275"/>
            <a:ext cx="6969125" cy="2806700"/>
          </a:xfrm>
          <a:prstGeom prst="rect">
            <a:avLst/>
          </a:prstGeom>
          <a:noFill/>
          <a:ln>
            <a:noFill/>
            <a:round/>
          </a:ln>
          <a:effectLst/>
        </p:spPr>
        <p:txBody>
          <a:bodyPr wrap="none" anchor="ctr" anchorCtr="0">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lvl="0">
              <a:buClr>
                <a:srgbClr val="000000"/>
              </a:buClr>
              <a:buFont typeface="Times New Roman" pitchFamily="18" charset="0"/>
            </a:pPr>
            <a:endParaRPr lang="ru-RU" altLang="ru-RU"/>
          </a:p>
        </p:txBody>
      </p:sp>
      <p:sp>
        <p:nvSpPr>
          <p:cNvPr id="21508" name="Rectangle 3"/>
          <p:cNvSpPr/>
          <p:nvPr/>
        </p:nvSpPr>
        <p:spPr>
          <a:xfrm>
            <a:off x="468313" y="3573463"/>
            <a:ext cx="7961312" cy="2425700"/>
          </a:xfrm>
          <a:prstGeom prst="rect">
            <a:avLst/>
          </a:prstGeom>
          <a:noFill/>
          <a:ln>
            <a:noFill/>
            <a:round/>
          </a:ln>
          <a:effectLst/>
        </p:spPr>
        <p:txBody>
          <a:bodyPr wrap="none" anchor="ctr" anchorCtr="0">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lvl="0">
              <a:buClr>
                <a:srgbClr val="000000"/>
              </a:buClr>
              <a:buFont typeface="Times New Roman" pitchFamily="18" charset="0"/>
            </a:pPr>
            <a:endParaRPr lang="ru-RU" altLang="ru-RU"/>
          </a:p>
        </p:txBody>
      </p:sp>
      <p:sp>
        <p:nvSpPr>
          <p:cNvPr id="21509" name="Rectangle 4"/>
          <p:cNvSpPr/>
          <p:nvPr/>
        </p:nvSpPr>
        <p:spPr>
          <a:xfrm>
            <a:off x="684213" y="4584700"/>
            <a:ext cx="8208962" cy="647700"/>
          </a:xfrm>
          <a:prstGeom prst="rect">
            <a:avLst/>
          </a:prstGeom>
          <a:noFill/>
          <a:ln>
            <a:noFill/>
            <a:round/>
          </a:ln>
          <a:effectLst/>
        </p:spPr>
        <p:txBody>
          <a:bodyPr lIns="90000" tIns="46800" rIns="90000" bIns="46800" anchor="ctr" anchorCtr="0">
            <a:sp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0" lvl="0" indent="0" algn="ctr" eaLnBrk="1" hangingPunct="1">
              <a:spcBef>
                <a:spcPct val="0"/>
              </a:spcBef>
              <a:buClrTx/>
              <a:buFontTx/>
              <a:tabLst>
                <a:tab pos="0"/>
                <a:tab pos="914400"/>
                <a:tab pos="1828800"/>
                <a:tab pos="2743200"/>
                <a:tab pos="3657600"/>
                <a:tab pos="4572000"/>
                <a:tab pos="5486400"/>
                <a:tab pos="6400800"/>
                <a:tab pos="7315200"/>
                <a:tab pos="8229600"/>
                <a:tab pos="9144000"/>
                <a:tab pos="10058400"/>
              </a:tabLst>
            </a:pPr>
            <a:r>
              <a:rPr lang="ru-RU" altLang="ru-RU" sz="1800"/>
              <a:t>Отделение медицинской профилактики </a:t>
            </a:r>
            <a:endParaRPr lang="ru-RU" altLang="ru-RU" sz="1800"/>
          </a:p>
          <a:p>
            <a:pPr marL="0" lvl="0" indent="0" algn="ctr" eaLnBrk="1" hangingPunct="1">
              <a:spcBef>
                <a:spcPct val="0"/>
              </a:spcBef>
              <a:buClrTx/>
              <a:buFontTx/>
              <a:tabLst>
                <a:tab pos="0"/>
                <a:tab pos="914400"/>
                <a:tab pos="1828800"/>
                <a:tab pos="2743200"/>
                <a:tab pos="3657600"/>
                <a:tab pos="4572000"/>
                <a:tab pos="5486400"/>
                <a:tab pos="6400800"/>
                <a:tab pos="7315200"/>
                <a:tab pos="8229600"/>
                <a:tab pos="9144000"/>
                <a:tab pos="10058400"/>
              </a:tabLst>
            </a:pPr>
            <a:r>
              <a:rPr lang="ru-RU" altLang="ru-RU" sz="1800"/>
              <a:t>КГАУЗ Краевой Центр СПИД</a:t>
            </a:r>
            <a:endParaRPr lang="ru-RU" altLang="ru-RU" sz="1800"/>
          </a:p>
        </p:txBody>
      </p:sp>
      <p:sp>
        <p:nvSpPr>
          <p:cNvPr id="21510" name="Rectangle 5"/>
          <p:cNvSpPr/>
          <p:nvPr/>
        </p:nvSpPr>
        <p:spPr>
          <a:xfrm>
            <a:off x="0" y="1412875"/>
            <a:ext cx="9144000" cy="2724150"/>
          </a:xfrm>
          <a:prstGeom prst="rect">
            <a:avLst/>
          </a:prstGeom>
          <a:noFill/>
          <a:ln>
            <a:noFill/>
            <a:round/>
          </a:ln>
          <a:effectLst/>
        </p:spPr>
        <p:txBody>
          <a:bodyPr lIns="90000" tIns="46800" rIns="90000" bIns="46800" anchor="ctr" anchorCtr="0">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0" lvl="0" indent="0" algn="ctr">
              <a:spcBef>
                <a:spcPct val="0"/>
              </a:spcBef>
              <a:buClrTx/>
              <a:buFontTx/>
              <a:tabLst>
                <a:tab pos="0"/>
                <a:tab pos="914400"/>
                <a:tab pos="1828800"/>
                <a:tab pos="2743200"/>
                <a:tab pos="3657600"/>
                <a:tab pos="4572000"/>
                <a:tab pos="5486400"/>
                <a:tab pos="6400800"/>
                <a:tab pos="7315200"/>
                <a:tab pos="8229600"/>
                <a:tab pos="9144000"/>
                <a:tab pos="10058400"/>
              </a:tabLst>
            </a:pPr>
            <a:r>
              <a:rPr lang="ru-RU" altLang="ru-RU" sz="3600">
                <a:solidFill>
                  <a:srgbClr val="FF0000"/>
                </a:solidFill>
                <a:latin typeface="Times New Roman" pitchFamily="18" charset="0"/>
                <a:ea typeface="Times New Roman" pitchFamily="18" charset="0"/>
              </a:rPr>
              <a:t>Профилактика</a:t>
            </a:r>
            <a:r>
              <a:rPr lang="ru-RU" altLang="ru-RU" sz="3600" b="1">
                <a:solidFill>
                  <a:srgbClr val="FF0000"/>
                </a:solidFill>
                <a:latin typeface="Times New Roman" pitchFamily="18" charset="0"/>
                <a:ea typeface="Times New Roman" pitchFamily="18" charset="0"/>
              </a:rPr>
              <a:t> </a:t>
            </a:r>
            <a:endParaRPr lang="ru-RU" altLang="ru-RU" sz="3600" b="1">
              <a:solidFill>
                <a:srgbClr val="FF0000"/>
              </a:solidFill>
              <a:latin typeface="Times New Roman" pitchFamily="18" charset="0"/>
              <a:ea typeface="Times New Roman" pitchFamily="18" charset="0"/>
            </a:endParaRPr>
          </a:p>
          <a:p>
            <a:pPr marL="0" lvl="0" indent="0" algn="ctr">
              <a:spcBef>
                <a:spcPct val="0"/>
              </a:spcBef>
              <a:buClrTx/>
              <a:buFontTx/>
              <a:tabLst>
                <a:tab pos="0"/>
                <a:tab pos="914400"/>
                <a:tab pos="1828800"/>
                <a:tab pos="2743200"/>
                <a:tab pos="3657600"/>
                <a:tab pos="4572000"/>
                <a:tab pos="5486400"/>
                <a:tab pos="6400800"/>
                <a:tab pos="7315200"/>
                <a:tab pos="8229600"/>
                <a:tab pos="9144000"/>
                <a:tab pos="10058400"/>
              </a:tabLst>
            </a:pPr>
            <a:r>
              <a:rPr lang="ru-RU" altLang="ru-RU" sz="3600">
                <a:solidFill>
                  <a:srgbClr val="FF0000"/>
                </a:solidFill>
                <a:latin typeface="Times New Roman" pitchFamily="18" charset="0"/>
                <a:ea typeface="Times New Roman" pitchFamily="18" charset="0"/>
              </a:rPr>
              <a:t>ВИЧ-инфекции</a:t>
            </a:r>
            <a:endParaRPr lang="ru-RU" altLang="ru-RU" sz="3600">
              <a:solidFill>
                <a:srgbClr val="FF0000"/>
              </a:solidFill>
              <a:latin typeface="Times New Roman" pitchFamily="18" charset="0"/>
              <a:ea typeface="Times New Roman" pitchFamily="18" charset="0"/>
            </a:endParaRPr>
          </a:p>
        </p:txBody>
      </p:sp>
      <p:pic>
        <p:nvPicPr>
          <p:cNvPr id="21511" name="Рисунок 1"/>
          <p:cNvPicPr>
            <a:picLocks noChangeAspect="1"/>
          </p:cNvPicPr>
          <p:nvPr/>
        </p:nvPicPr>
        <p:blipFill>
          <a:blip r:embed="rId3"/>
          <a:stretch>
            <a:fillRect/>
          </a:stretch>
        </p:blipFill>
        <p:spPr>
          <a:xfrm>
            <a:off x="149225" y="1446213"/>
            <a:ext cx="1752600" cy="2609850"/>
          </a:xfrm>
          <a:prstGeom prst="rect">
            <a:avLst/>
          </a:prstGeom>
          <a:noFill/>
          <a:ln>
            <a:noFill/>
            <a:miter lim="800000"/>
          </a:ln>
        </p:spPr>
      </p:pic>
    </p:spTree>
  </p:cSld>
  <p:clrMapOvr>
    <a:masterClrMapping/>
  </p:clrMapOvr>
  <p:transition spd="med"/>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35842" name="Прямоугольник 1"/>
          <p:cNvSpPr/>
          <p:nvPr/>
        </p:nvSpPr>
        <p:spPr>
          <a:xfrm>
            <a:off x="395288" y="1341438"/>
            <a:ext cx="8353425" cy="3846512"/>
          </a:xfrm>
          <a:prstGeom prst="rect">
            <a:avLst/>
          </a:prstGeom>
          <a:solidFill>
            <a:schemeClr val="accent1">
              <a:lumMod val="40000"/>
              <a:lumOff val="60000"/>
            </a:schemeClr>
          </a:solidFill>
          <a:ln>
            <a:solidFill>
              <a:schemeClr val="accent1"/>
            </a:solidFill>
          </a:ln>
        </p:spPr>
        <p:txBody>
          <a:bodyPr>
            <a:sp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marL="0" marR="0" lvl="0" indent="0"/>
            <a:r>
              <a:rPr lang="ru-RU" altLang="ru-RU" sz="1400" b="1">
                <a:solidFill>
                  <a:schemeClr val="tx1"/>
                </a:solidFill>
              </a:rPr>
              <a:t>Биологические жидкости, содержащие ВИЧ в количестве, </a:t>
            </a:r>
            <a:r>
              <a:rPr lang="ru-RU" altLang="ru-RU" sz="1400" b="1" u="sng">
                <a:solidFill>
                  <a:schemeClr val="tx1"/>
                </a:solidFill>
              </a:rPr>
              <a:t>достаточно высоком</a:t>
            </a:r>
            <a:r>
              <a:rPr lang="ru-RU" altLang="ru-RU" sz="1400" b="1">
                <a:solidFill>
                  <a:schemeClr val="tx1"/>
                </a:solidFill>
              </a:rPr>
              <a:t> для заражения:</a:t>
            </a:r>
            <a:endParaRPr lang="ru-RU" altLang="ru-RU" sz="1400" b="1">
              <a:solidFill>
                <a:schemeClr val="tx1"/>
              </a:solidFill>
            </a:endParaRPr>
          </a:p>
          <a:p>
            <a:pPr marL="0" marR="0" lvl="0" indent="0">
              <a:buFont typeface=""/>
              <a:buChar char="•"/>
            </a:pPr>
            <a:r>
              <a:rPr lang="ru-RU" altLang="ru-RU" sz="1400">
                <a:solidFill>
                  <a:schemeClr val="tx1"/>
                </a:solidFill>
              </a:rPr>
              <a:t>Кровь (наиболее высокое содержание вируса);</a:t>
            </a:r>
            <a:endParaRPr lang="ru-RU" altLang="ru-RU" sz="1400">
              <a:solidFill>
                <a:schemeClr val="tx1"/>
              </a:solidFill>
            </a:endParaRPr>
          </a:p>
          <a:p>
            <a:pPr marL="0" marR="0" lvl="0" indent="0">
              <a:buFont typeface=""/>
              <a:buChar char="•"/>
            </a:pPr>
            <a:r>
              <a:rPr lang="ru-RU" altLang="ru-RU" sz="1400">
                <a:solidFill>
                  <a:schemeClr val="tx1"/>
                </a:solidFill>
              </a:rPr>
              <a:t>Сперма;</a:t>
            </a:r>
            <a:endParaRPr lang="ru-RU" altLang="ru-RU" sz="1400">
              <a:solidFill>
                <a:schemeClr val="tx1"/>
              </a:solidFill>
            </a:endParaRPr>
          </a:p>
          <a:p>
            <a:pPr marL="0" marR="0" lvl="0" indent="0">
              <a:buFont typeface=""/>
              <a:buChar char="•"/>
            </a:pPr>
            <a:r>
              <a:rPr lang="ru-RU" altLang="ru-RU" sz="1400">
                <a:solidFill>
                  <a:schemeClr val="tx1"/>
                </a:solidFill>
              </a:rPr>
              <a:t>Вагинальный секрет (образуется во влагалище у женщин);</a:t>
            </a:r>
            <a:endParaRPr lang="ru-RU" altLang="ru-RU" sz="1400">
              <a:solidFill>
                <a:schemeClr val="tx1"/>
              </a:solidFill>
            </a:endParaRPr>
          </a:p>
          <a:p>
            <a:pPr marL="0" marR="0" lvl="0" indent="0">
              <a:buFont typeface=""/>
              <a:buChar char="•"/>
            </a:pPr>
            <a:r>
              <a:rPr lang="ru-RU" altLang="ru-RU" sz="1400">
                <a:solidFill>
                  <a:schemeClr val="tx1"/>
                </a:solidFill>
              </a:rPr>
              <a:t>Грудное молоко.</a:t>
            </a:r>
            <a:endParaRPr lang="ru-RU" altLang="ru-RU" sz="1400">
              <a:solidFill>
                <a:schemeClr val="tx1"/>
              </a:solidFill>
            </a:endParaRPr>
          </a:p>
          <a:p>
            <a:pPr marL="0" marR="0" lvl="0" indent="0"/>
            <a:r>
              <a:rPr lang="ru-RU" altLang="ru-RU" sz="1400">
                <a:solidFill>
                  <a:schemeClr val="tx1"/>
                </a:solidFill>
              </a:rPr>
              <a:t> </a:t>
            </a:r>
            <a:endParaRPr lang="ru-RU" altLang="ru-RU" sz="1400">
              <a:solidFill>
                <a:schemeClr val="tx1"/>
              </a:solidFill>
            </a:endParaRPr>
          </a:p>
          <a:p>
            <a:pPr marL="0" marR="0" lvl="0" indent="0"/>
            <a:r>
              <a:rPr lang="ru-RU" altLang="ru-RU" sz="1400" b="1">
                <a:solidFill>
                  <a:schemeClr val="tx1"/>
                </a:solidFill>
              </a:rPr>
              <a:t>Биологические жидкости, с низким содержанием ВИЧ * </a:t>
            </a:r>
            <a:endParaRPr lang="ru-RU" altLang="ru-RU" sz="1400" b="1">
              <a:solidFill>
                <a:schemeClr val="tx1"/>
              </a:solidFill>
            </a:endParaRPr>
          </a:p>
          <a:p>
            <a:pPr marL="0" marR="0" lvl="0" indent="0"/>
            <a:r>
              <a:rPr lang="ru-RU" altLang="ru-RU" sz="1400">
                <a:solidFill>
                  <a:schemeClr val="tx1"/>
                </a:solidFill>
              </a:rPr>
              <a:t>(случаи заражения не зафиксированы):</a:t>
            </a:r>
            <a:endParaRPr lang="ru-RU" altLang="ru-RU" sz="1400">
              <a:solidFill>
                <a:schemeClr val="tx1"/>
              </a:solidFill>
            </a:endParaRPr>
          </a:p>
          <a:p>
            <a:pPr marL="0" marR="0" lvl="0" indent="0">
              <a:buFont typeface=""/>
              <a:buChar char="•"/>
            </a:pPr>
            <a:r>
              <a:rPr lang="ru-RU" altLang="ru-RU" sz="1400">
                <a:solidFill>
                  <a:schemeClr val="tx1"/>
                </a:solidFill>
              </a:rPr>
              <a:t>Слезы;</a:t>
            </a:r>
            <a:endParaRPr lang="ru-RU" altLang="ru-RU" sz="1400">
              <a:solidFill>
                <a:schemeClr val="tx1"/>
              </a:solidFill>
            </a:endParaRPr>
          </a:p>
          <a:p>
            <a:pPr marL="0" marR="0" lvl="0" indent="0">
              <a:buFont typeface=""/>
              <a:buChar char="•"/>
            </a:pPr>
            <a:r>
              <a:rPr lang="ru-RU" altLang="ru-RU" sz="1400">
                <a:solidFill>
                  <a:schemeClr val="tx1"/>
                </a:solidFill>
              </a:rPr>
              <a:t>Слюна;</a:t>
            </a:r>
            <a:endParaRPr lang="ru-RU" altLang="ru-RU" sz="1400">
              <a:solidFill>
                <a:schemeClr val="tx1"/>
              </a:solidFill>
            </a:endParaRPr>
          </a:p>
          <a:p>
            <a:pPr marL="0" marR="0" lvl="0" indent="0">
              <a:buFont typeface=""/>
              <a:buChar char="•"/>
            </a:pPr>
            <a:r>
              <a:rPr lang="ru-RU" altLang="ru-RU" sz="1400">
                <a:solidFill>
                  <a:schemeClr val="tx1"/>
                </a:solidFill>
              </a:rPr>
              <a:t>Пот;</a:t>
            </a:r>
            <a:endParaRPr lang="ru-RU" altLang="ru-RU" sz="1400">
              <a:solidFill>
                <a:schemeClr val="tx1"/>
              </a:solidFill>
            </a:endParaRPr>
          </a:p>
          <a:p>
            <a:pPr marL="0" marR="0" lvl="0" indent="0">
              <a:buFont typeface=""/>
              <a:buChar char="•"/>
            </a:pPr>
            <a:r>
              <a:rPr lang="ru-RU" altLang="ru-RU" sz="1400">
                <a:solidFill>
                  <a:schemeClr val="tx1"/>
                </a:solidFill>
              </a:rPr>
              <a:t>Моча;</a:t>
            </a:r>
            <a:endParaRPr lang="ru-RU" altLang="ru-RU" sz="1400">
              <a:solidFill>
                <a:schemeClr val="tx1"/>
              </a:solidFill>
            </a:endParaRPr>
          </a:p>
          <a:p>
            <a:pPr marL="0" marR="0" lvl="0" indent="0">
              <a:buFont typeface=""/>
              <a:buChar char="•"/>
            </a:pPr>
            <a:r>
              <a:rPr lang="ru-RU" altLang="ru-RU" sz="1400">
                <a:solidFill>
                  <a:schemeClr val="tx1"/>
                </a:solidFill>
              </a:rPr>
              <a:t>Рвотные массы.</a:t>
            </a:r>
            <a:endParaRPr lang="ru-RU" altLang="ru-RU" sz="1400">
              <a:solidFill>
                <a:schemeClr val="tx1"/>
              </a:solidFill>
            </a:endParaRPr>
          </a:p>
          <a:p>
            <a:pPr marL="0" marR="0" lvl="0" indent="0"/>
            <a:r>
              <a:rPr lang="ru-RU" altLang="ru-RU" sz="1400" b="1" i="1">
                <a:solidFill>
                  <a:schemeClr val="tx1"/>
                </a:solidFill>
              </a:rPr>
              <a:t>*Если в них нет видимых примесей крови.</a:t>
            </a:r>
            <a:endParaRPr lang="ru-RU" altLang="ru-RU" sz="1400">
              <a:solidFill>
                <a:schemeClr val="tx1"/>
              </a:solidFill>
            </a:endParaRPr>
          </a:p>
          <a:p>
            <a:pPr marL="0" marR="0" lvl="0" indent="0"/>
            <a:r>
              <a:rPr lang="ru-RU" altLang="ru-RU" sz="1400" b="1">
                <a:solidFill>
                  <a:schemeClr val="tx1"/>
                </a:solidFill>
              </a:rPr>
              <a:t> </a:t>
            </a:r>
            <a:endParaRPr lang="ru-RU" altLang="ru-RU" sz="1400">
              <a:solidFill>
                <a:schemeClr val="tx1"/>
              </a:solidFill>
            </a:endParaRPr>
          </a:p>
          <a:p>
            <a:pPr marL="0" marR="0" lvl="0" indent="0"/>
            <a:r>
              <a:rPr lang="ru-RU" altLang="ru-RU" sz="1400">
                <a:solidFill>
                  <a:schemeClr val="tx1"/>
                </a:solidFill>
                <a:latin typeface="Garamond" pitchFamily="18" charset="0"/>
                <a:ea typeface="Times New Roman" pitchFamily="18" charset="0"/>
              </a:rPr>
              <a:t> </a:t>
            </a:r>
            <a:endParaRPr lang="ru-RU" altLang="ru-RU" sz="1400">
              <a:solidFill>
                <a:schemeClr val="tx1"/>
              </a:solidFill>
              <a:latin typeface="Times New Roman" pitchFamily="18" charset="0"/>
              <a:ea typeface="Times New Roman" pitchFamily="18" charset="0"/>
            </a:endParaRPr>
          </a:p>
        </p:txBody>
      </p:sp>
      <p:pic>
        <p:nvPicPr>
          <p:cNvPr id="35843" name="Рисунок 3"/>
          <p:cNvPicPr>
            <a:picLocks noChangeAspect="1"/>
          </p:cNvPicPr>
          <p:nvPr/>
        </p:nvPicPr>
        <p:blipFill>
          <a:blip r:embed="rId2"/>
          <a:stretch>
            <a:fillRect/>
          </a:stretch>
        </p:blipFill>
        <p:spPr>
          <a:xfrm>
            <a:off x="7451725" y="1670050"/>
            <a:ext cx="895350" cy="765175"/>
          </a:xfrm>
          <a:prstGeom prst="rect">
            <a:avLst/>
          </a:prstGeom>
          <a:noFill/>
          <a:ln>
            <a:noFill/>
            <a:miter lim="800000"/>
          </a:ln>
        </p:spPr>
      </p:pic>
      <p:pic>
        <p:nvPicPr>
          <p:cNvPr id="35844" name="Рисунок 6"/>
          <p:cNvPicPr>
            <a:picLocks noChangeAspect="1"/>
          </p:cNvPicPr>
          <p:nvPr/>
        </p:nvPicPr>
        <p:blipFill>
          <a:blip r:embed="rId3"/>
          <a:stretch>
            <a:fillRect/>
          </a:stretch>
        </p:blipFill>
        <p:spPr>
          <a:xfrm>
            <a:off x="6516688" y="2763838"/>
            <a:ext cx="1938337" cy="1008062"/>
          </a:xfrm>
          <a:prstGeom prst="rect">
            <a:avLst/>
          </a:prstGeom>
          <a:noFill/>
          <a:ln>
            <a:noFill/>
            <a:miter lim="800000"/>
          </a:ln>
        </p:spPr>
      </p:pic>
      <p:pic>
        <p:nvPicPr>
          <p:cNvPr id="35845" name="Рисунок 9"/>
          <p:cNvPicPr>
            <a:picLocks noChangeAspect="1"/>
          </p:cNvPicPr>
          <p:nvPr/>
        </p:nvPicPr>
        <p:blipFill>
          <a:blip r:embed="rId4"/>
          <a:stretch>
            <a:fillRect/>
          </a:stretch>
        </p:blipFill>
        <p:spPr>
          <a:xfrm>
            <a:off x="4572000" y="4033838"/>
            <a:ext cx="1709738" cy="1150937"/>
          </a:xfrm>
          <a:prstGeom prst="rect">
            <a:avLst/>
          </a:prstGeom>
          <a:noFill/>
          <a:ln>
            <a:noFill/>
            <a:miter lim="800000"/>
          </a:ln>
        </p:spPr>
      </p:pic>
    </p:spTree>
  </p:cSld>
  <p:clrMapOvr>
    <a:masterClrMapping/>
  </p:clrMapOvr>
  <p:transition/>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36866" name="Text Box 1"/>
          <p:cNvSpPr/>
          <p:nvPr/>
        </p:nvSpPr>
        <p:spPr>
          <a:xfrm>
            <a:off x="468313" y="1268413"/>
            <a:ext cx="8229600" cy="792162"/>
          </a:xfrm>
          <a:prstGeom prst="rect">
            <a:avLst/>
          </a:prstGeom>
          <a:noFill/>
          <a:ln>
            <a:noFill/>
            <a:round/>
          </a:ln>
          <a:effectLst/>
        </p:spPr>
        <p:txBody>
          <a:bodyPr anchor="ctr" anchorCtr="0">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0" lvl="0" indent="0" algn="ctr" eaLnBrk="1" hangingPunct="1">
              <a:spcBef>
                <a:spcPct val="0"/>
              </a:spcBef>
              <a:buClrTx/>
              <a:buFontTx/>
              <a:tabLst>
                <a:tab pos="0"/>
                <a:tab pos="914400"/>
                <a:tab pos="1828800"/>
                <a:tab pos="2743200"/>
                <a:tab pos="3657600"/>
                <a:tab pos="4572000"/>
                <a:tab pos="5486400"/>
                <a:tab pos="6400800"/>
                <a:tab pos="7315200"/>
                <a:tab pos="8229600"/>
                <a:tab pos="9144000"/>
                <a:tab pos="10058400"/>
              </a:tabLst>
            </a:pPr>
            <a:r>
              <a:rPr lang="ru-RU" altLang="ru-RU" sz="3500">
                <a:solidFill>
                  <a:srgbClr val="003366"/>
                </a:solidFill>
              </a:rPr>
              <a:t>Источник возбудителя инфекции</a:t>
            </a:r>
            <a:endParaRPr lang="ru-RU" altLang="ru-RU" sz="3500">
              <a:solidFill>
                <a:srgbClr val="003366"/>
              </a:solidFill>
            </a:endParaRPr>
          </a:p>
        </p:txBody>
      </p:sp>
      <p:sp>
        <p:nvSpPr>
          <p:cNvPr id="36867" name="Text Box 2"/>
          <p:cNvSpPr/>
          <p:nvPr/>
        </p:nvSpPr>
        <p:spPr>
          <a:xfrm>
            <a:off x="457200" y="2205038"/>
            <a:ext cx="8229600" cy="3921125"/>
          </a:xfrm>
          <a:prstGeom prst="rect">
            <a:avLst/>
          </a:prstGeom>
          <a:noFill/>
          <a:ln>
            <a:noFill/>
            <a:round/>
          </a:ln>
          <a:effectLst/>
        </p:spPr>
        <p:txBody>
          <a:bodyPr>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339725" lvl="0" indent="-339725" algn="ctr" eaLnBrk="1" hangingPunct="1">
              <a:buFont typeface="Arial" pitchFamily="34" charset="0"/>
              <a:tabLst>
                <a:tab pos="911225"/>
                <a:tab pos="1825625"/>
                <a:tab pos="2740025"/>
                <a:tab pos="3654425"/>
                <a:tab pos="4568825"/>
                <a:tab pos="5483225"/>
                <a:tab pos="6397625"/>
                <a:tab pos="7312025"/>
                <a:tab pos="8226425"/>
                <a:tab pos="9140825"/>
                <a:tab pos="10055225"/>
              </a:tabLst>
            </a:pPr>
            <a:endParaRPr lang="ru-RU" altLang="ru-RU"/>
          </a:p>
          <a:p>
            <a:pPr marL="339725" lvl="0" indent="-339725" algn="ctr" eaLnBrk="1" hangingPunct="1">
              <a:buFont typeface="Arial" pitchFamily="34" charset="0"/>
              <a:tabLst>
                <a:tab pos="911225"/>
                <a:tab pos="1825625"/>
                <a:tab pos="2740025"/>
                <a:tab pos="3654425"/>
                <a:tab pos="4568825"/>
                <a:tab pos="5483225"/>
                <a:tab pos="6397625"/>
                <a:tab pos="7312025"/>
                <a:tab pos="8226425"/>
                <a:tab pos="9140825"/>
                <a:tab pos="10055225"/>
              </a:tabLst>
            </a:pPr>
            <a:endParaRPr lang="ru-RU" altLang="ru-RU"/>
          </a:p>
          <a:p>
            <a:pPr marL="339725" lvl="0" indent="-339725" algn="ctr" eaLnBrk="1" hangingPunct="1">
              <a:buFont typeface="Arial" pitchFamily="34" charset="0"/>
              <a:buChar char="•"/>
              <a:tabLst>
                <a:tab pos="911225"/>
                <a:tab pos="1825625"/>
                <a:tab pos="2740025"/>
                <a:tab pos="3654425"/>
                <a:tab pos="4568825"/>
                <a:tab pos="5483225"/>
                <a:tab pos="6397625"/>
                <a:tab pos="7312025"/>
                <a:tab pos="8226425"/>
                <a:tab pos="9140825"/>
                <a:tab pos="10055225"/>
              </a:tabLst>
            </a:pPr>
            <a:endParaRPr lang="ru-RU" altLang="ru-RU"/>
          </a:p>
        </p:txBody>
      </p:sp>
      <p:sp>
        <p:nvSpPr>
          <p:cNvPr id="36868" name="Объект 2"/>
          <p:cNvSpPr>
            <a:spLocks noGrp="1"/>
          </p:cNvSpPr>
          <p:nvPr>
            <p:ph sz="half" idx="1"/>
          </p:nvPr>
        </p:nvSpPr>
        <p:spPr>
          <a:xfrm>
            <a:off x="457200" y="2205038"/>
            <a:ext cx="4037013" cy="936625"/>
          </a:xfrm>
          <a:noFill/>
          <a:ln>
            <a:round/>
          </a:ln>
        </p:spPr>
        <p:txBody>
          <a:bodyPr vert="horz" wrap="square" lIns="90000" tIns="46800" rIns="90000" bIns="46800" anchor="t" anchorCtr="0">
            <a:noAutofit/>
          </a:bodyPr>
          <a:lstStyle>
            <a:lvl1pPr marL="342900" indent="-342900" algn="l" defTabSz="449262" rtl="0" eaLnBrk="0" fontAlgn="base" hangingPunct="0">
              <a:lnSpc>
                <a:spcPct val="100000"/>
              </a:lnSpc>
              <a:spcBef>
                <a:spcPts val="800"/>
              </a:spcBef>
              <a:spcAft>
                <a:spcPct val="0"/>
              </a:spcAft>
              <a:buClr>
                <a:srgbClr val="000000"/>
              </a:buClr>
              <a:buSzTx/>
              <a:buFont typeface="Times New Roman" pitchFamily="18" charset="0"/>
              <a:buNone/>
              <a:defRPr kumimoji="0" lang="en-GB" altLang="en-US" sz="2800" b="0" i="0" u="none" baseline="0">
                <a:solidFill>
                  <a:srgbClr val="000000"/>
                </a:solidFill>
                <a:effectLst/>
                <a:latin typeface="Arial" pitchFamily="34" charset="0"/>
                <a:ea typeface="Lucida Sans Unicode" pitchFamily="34" charset="0"/>
              </a:defRPr>
            </a:lvl1pPr>
            <a:lvl2pPr marL="742950" indent="-285750" algn="l" defTabSz="449262"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400" b="0" i="0" u="none" baseline="0">
                <a:solidFill>
                  <a:srgbClr val="000000"/>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000" b="0" i="0" u="none" baseline="0">
                <a:solidFill>
                  <a:srgbClr val="000000"/>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ts val="500"/>
              </a:spcBef>
              <a:spcAft>
                <a:spcPct val="0"/>
              </a:spcAft>
              <a:buClr>
                <a:srgbClr val="000000"/>
              </a:buClr>
              <a:buSzTx/>
              <a:buFont typeface="Times New Roman" pitchFamily="18" charset="0"/>
              <a:buNone/>
              <a:defRPr kumimoji="0" lang="en-GB" altLang="en-US" sz="1800" b="0" i="0" u="none" baseline="0">
                <a:solidFill>
                  <a:srgbClr val="000000"/>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ts val="500"/>
              </a:spcBef>
              <a:spcAft>
                <a:spcPct val="0"/>
              </a:spcAft>
              <a:buClr>
                <a:srgbClr val="000000"/>
              </a:buClr>
              <a:buSzTx/>
              <a:buFont typeface="Times New Roman" pitchFamily="18" charset="0"/>
              <a:buNone/>
              <a:defRPr kumimoji="0" lang="en-GB" altLang="en-US" sz="1800" b="0" i="0" u="none" baseline="0">
                <a:solidFill>
                  <a:srgbClr val="000000"/>
                </a:solidFill>
                <a:effectLst/>
                <a:latin typeface="Arial" pitchFamily="34" charset="0"/>
                <a:ea typeface="Lucida Sans Unicode" pitchFamily="34" charset="0"/>
              </a:defRPr>
            </a:lvl5pPr>
          </a:lstStyle>
          <a:p>
            <a:pPr marL="0" lvl="0" indent="0"/>
            <a:r>
              <a:rPr lang="ru-RU" altLang="ru-RU" sz="1400" i="1">
                <a:solidFill>
                  <a:srgbClr val="FF0000"/>
                </a:solidFill>
              </a:rPr>
              <a:t>Источник- ВИЧ зараженный человек, находящийся в любой стадии болезни, в т.ч. и в период инкубации.</a:t>
            </a:r>
            <a:endParaRPr lang="ru-RU" altLang="ru-RU" sz="1400" i="1">
              <a:solidFill>
                <a:srgbClr val="FF0000"/>
              </a:solidFill>
            </a:endParaRPr>
          </a:p>
        </p:txBody>
      </p:sp>
      <p:sp>
        <p:nvSpPr>
          <p:cNvPr id="36869" name="Объект 3"/>
          <p:cNvSpPr>
            <a:spLocks noGrp="1"/>
          </p:cNvSpPr>
          <p:nvPr>
            <p:ph sz="half" idx="2"/>
          </p:nvPr>
        </p:nvSpPr>
        <p:spPr>
          <a:xfrm>
            <a:off x="4514850" y="4902200"/>
            <a:ext cx="4257675" cy="1223963"/>
          </a:xfrm>
          <a:noFill/>
          <a:ln>
            <a:round/>
          </a:ln>
        </p:spPr>
        <p:txBody>
          <a:bodyPr vert="horz" wrap="square" lIns="90000" tIns="46800" rIns="90000" bIns="46800" anchor="t" anchorCtr="0">
            <a:noAutofit/>
          </a:bodyPr>
          <a:lstStyle>
            <a:lvl1pPr marL="342900" indent="-342900" algn="l" defTabSz="449262" rtl="0" eaLnBrk="0" fontAlgn="base" hangingPunct="0">
              <a:lnSpc>
                <a:spcPct val="100000"/>
              </a:lnSpc>
              <a:spcBef>
                <a:spcPts val="800"/>
              </a:spcBef>
              <a:spcAft>
                <a:spcPct val="0"/>
              </a:spcAft>
              <a:buClr>
                <a:srgbClr val="000000"/>
              </a:buClr>
              <a:buSzTx/>
              <a:buFont typeface="Times New Roman" pitchFamily="18" charset="0"/>
              <a:buNone/>
              <a:defRPr kumimoji="0" lang="en-GB" altLang="en-US" sz="2800" b="0" i="0" u="none" baseline="0">
                <a:solidFill>
                  <a:srgbClr val="000000"/>
                </a:solidFill>
                <a:effectLst/>
                <a:latin typeface="Arial" pitchFamily="34" charset="0"/>
                <a:ea typeface="Lucida Sans Unicode" pitchFamily="34" charset="0"/>
              </a:defRPr>
            </a:lvl1pPr>
            <a:lvl2pPr marL="742950" indent="-285750" algn="l" defTabSz="449262"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400" b="0" i="0" u="none" baseline="0">
                <a:solidFill>
                  <a:srgbClr val="000000"/>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000" b="0" i="0" u="none" baseline="0">
                <a:solidFill>
                  <a:srgbClr val="000000"/>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ts val="500"/>
              </a:spcBef>
              <a:spcAft>
                <a:spcPct val="0"/>
              </a:spcAft>
              <a:buClr>
                <a:srgbClr val="000000"/>
              </a:buClr>
              <a:buSzTx/>
              <a:buFont typeface="Times New Roman" pitchFamily="18" charset="0"/>
              <a:buNone/>
              <a:defRPr kumimoji="0" lang="en-GB" altLang="en-US" sz="1800" b="0" i="0" u="none" baseline="0">
                <a:solidFill>
                  <a:srgbClr val="000000"/>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ts val="500"/>
              </a:spcBef>
              <a:spcAft>
                <a:spcPct val="0"/>
              </a:spcAft>
              <a:buClr>
                <a:srgbClr val="000000"/>
              </a:buClr>
              <a:buSzTx/>
              <a:buFont typeface="Times New Roman" pitchFamily="18" charset="0"/>
              <a:buNone/>
              <a:defRPr kumimoji="0" lang="en-GB" altLang="en-US" sz="1800" b="0" i="0" u="none" baseline="0">
                <a:solidFill>
                  <a:srgbClr val="000000"/>
                </a:solidFill>
                <a:effectLst/>
                <a:latin typeface="Arial" pitchFamily="34" charset="0"/>
                <a:ea typeface="Lucida Sans Unicode" pitchFamily="34" charset="0"/>
              </a:defRPr>
            </a:lvl5pPr>
          </a:lstStyle>
          <a:p>
            <a:pPr marL="0" lvl="0" indent="0"/>
            <a:r>
              <a:rPr lang="ru-RU" altLang="ru-RU" sz="1600"/>
              <a:t>Вирус иммунодефицита человека может находится во всех биологических жидкостях (кровь, сперма, вагинальный секрет, грудное молоко и др.)</a:t>
            </a:r>
            <a:endParaRPr lang="ru-RU" altLang="ru-RU" sz="1600"/>
          </a:p>
        </p:txBody>
      </p:sp>
      <p:pic>
        <p:nvPicPr>
          <p:cNvPr id="36870" name="Рисунок 1"/>
          <p:cNvPicPr>
            <a:picLocks noChangeAspect="1"/>
          </p:cNvPicPr>
          <p:nvPr/>
        </p:nvPicPr>
        <p:blipFill>
          <a:blip r:embed="rId3"/>
          <a:stretch>
            <a:fillRect/>
          </a:stretch>
        </p:blipFill>
        <p:spPr>
          <a:xfrm>
            <a:off x="2700338" y="2949575"/>
            <a:ext cx="3317875" cy="1808163"/>
          </a:xfrm>
          <a:prstGeom prst="rect">
            <a:avLst/>
          </a:prstGeom>
          <a:noFill/>
          <a:ln>
            <a:noFill/>
            <a:miter lim="800000"/>
          </a:ln>
        </p:spPr>
      </p:pic>
    </p:spTree>
  </p:cSld>
  <p:clrMapOvr>
    <a:masterClrMapping/>
  </p:clrMapOvr>
  <p:transition/>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38914" name="Text Box 2"/>
          <p:cNvSpPr/>
          <p:nvPr/>
        </p:nvSpPr>
        <p:spPr>
          <a:xfrm>
            <a:off x="604838" y="1268413"/>
            <a:ext cx="4040187" cy="327025"/>
          </a:xfrm>
          <a:prstGeom prst="rect">
            <a:avLst/>
          </a:prstGeom>
          <a:noFill/>
          <a:ln>
            <a:noFill/>
            <a:round/>
          </a:ln>
          <a:effectLst/>
        </p:spPr>
        <p:txBody>
          <a:bodyPr anchor="b" anchorCtr="0">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0" lvl="0" indent="0" eaLnBrk="1" hangingPunct="1">
              <a:lnSpc>
                <a:spcPct val="80000"/>
              </a:lnSpc>
              <a:spcBef>
                <a:spcPts val="575"/>
              </a:spcBef>
              <a:buClrTx/>
              <a:buFontTx/>
              <a:tabLst>
                <a:tab pos="571500"/>
                <a:tab pos="1485900"/>
                <a:tab pos="2400300"/>
                <a:tab pos="3314700"/>
                <a:tab pos="4229100"/>
                <a:tab pos="5143500"/>
                <a:tab pos="6057900"/>
                <a:tab pos="6972300"/>
                <a:tab pos="7886700"/>
                <a:tab pos="8801100"/>
                <a:tab pos="9715500"/>
              </a:tabLst>
            </a:pPr>
            <a:r>
              <a:rPr lang="ru-RU" altLang="ru-RU" sz="1900" b="1">
                <a:solidFill>
                  <a:srgbClr val="FFFFFF"/>
                </a:solidFill>
              </a:rPr>
              <a:t>                 </a:t>
            </a:r>
            <a:r>
              <a:rPr lang="ru-RU" altLang="ru-RU" sz="1400" b="1">
                <a:solidFill>
                  <a:srgbClr val="FFFFFF"/>
                </a:solidFill>
              </a:rPr>
              <a:t>ГепатиПравоваяосноваты</a:t>
            </a:r>
            <a:endParaRPr lang="ru-RU" altLang="ru-RU" sz="1400" b="1">
              <a:solidFill>
                <a:srgbClr val="FFFFFF"/>
              </a:solidFill>
            </a:endParaRPr>
          </a:p>
        </p:txBody>
      </p:sp>
      <p:sp>
        <p:nvSpPr>
          <p:cNvPr id="38915" name="Text Box 3"/>
          <p:cNvSpPr/>
          <p:nvPr/>
        </p:nvSpPr>
        <p:spPr>
          <a:xfrm>
            <a:off x="4645025" y="1123950"/>
            <a:ext cx="4041775" cy="144463"/>
          </a:xfrm>
          <a:prstGeom prst="rect">
            <a:avLst/>
          </a:prstGeom>
          <a:noFill/>
          <a:ln>
            <a:noFill/>
            <a:round/>
          </a:ln>
          <a:effectLst/>
        </p:spPr>
        <p:txBody>
          <a:bodyPr anchor="b" anchorCtr="0">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0" lvl="0" indent="0" eaLnBrk="1" hangingPunct="1">
              <a:spcBef>
                <a:spcPts val="575"/>
              </a:spcBef>
              <a:buClrTx/>
              <a:buFontTx/>
              <a:tabLst>
                <a:tab pos="571500"/>
                <a:tab pos="1485900"/>
                <a:tab pos="2400300"/>
                <a:tab pos="3314700"/>
                <a:tab pos="4229100"/>
                <a:tab pos="5143500"/>
                <a:tab pos="6057900"/>
                <a:tab pos="6972300"/>
                <a:tab pos="7886700"/>
                <a:tab pos="8801100"/>
                <a:tab pos="9715500"/>
              </a:tabLst>
            </a:pPr>
            <a:r>
              <a:rPr lang="ru-RU" altLang="ru-RU" sz="2400" b="1"/>
              <a:t>           </a:t>
            </a:r>
            <a:endParaRPr lang="ru-RU" altLang="ru-RU" sz="2400" b="1"/>
          </a:p>
        </p:txBody>
      </p:sp>
      <p:sp>
        <p:nvSpPr>
          <p:cNvPr id="38916" name="Text Box 4"/>
          <p:cNvSpPr/>
          <p:nvPr/>
        </p:nvSpPr>
        <p:spPr>
          <a:xfrm>
            <a:off x="614363" y="1123950"/>
            <a:ext cx="8072437" cy="5400675"/>
          </a:xfrm>
          <a:prstGeom prst="rect">
            <a:avLst/>
          </a:prstGeom>
          <a:noFill/>
          <a:ln>
            <a:noFill/>
            <a:miter lim="800000"/>
          </a:ln>
        </p:spPr>
        <p:txBody>
          <a:bodyPr>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269875" lvl="0" indent="-269875" algn="just" eaLnBrk="1" hangingPunct="1">
              <a:spcBef>
                <a:spcPct val="0"/>
              </a:spcBef>
              <a:buFont typeface="Arial" pitchFamily="34" charset="0"/>
              <a:tabLst>
                <a:tab pos="841375"/>
                <a:tab pos="1755775"/>
                <a:tab pos="2670175"/>
                <a:tab pos="3584575"/>
                <a:tab pos="4498975"/>
                <a:tab pos="5413375"/>
                <a:tab pos="6327775"/>
                <a:tab pos="7242175"/>
                <a:tab pos="8156575"/>
                <a:tab pos="9070975"/>
                <a:tab pos="9985375"/>
              </a:tabLst>
            </a:pPr>
            <a:endParaRPr lang="ru-RU" altLang="ru-RU" sz="1600">
              <a:ea typeface="Aharoni" pitchFamily="2" charset="-79"/>
            </a:endParaRPr>
          </a:p>
          <a:p>
            <a:pPr marL="269875" lvl="0" indent="-269875" algn="just" eaLnBrk="1" hangingPunct="1">
              <a:spcBef>
                <a:spcPct val="0"/>
              </a:spcBef>
              <a:buFont typeface="Arial" pitchFamily="34" charset="0"/>
              <a:tabLst>
                <a:tab pos="841375"/>
                <a:tab pos="1755775"/>
                <a:tab pos="2670175"/>
                <a:tab pos="3584575"/>
                <a:tab pos="4498975"/>
                <a:tab pos="5413375"/>
                <a:tab pos="6327775"/>
                <a:tab pos="7242175"/>
                <a:tab pos="8156575"/>
                <a:tab pos="9070975"/>
                <a:tab pos="9985375"/>
              </a:tabLst>
            </a:pPr>
            <a:r>
              <a:rPr lang="ru-RU" altLang="ru-RU" sz="1800" b="1">
                <a:ea typeface="Aharoni" pitchFamily="2" charset="-79"/>
              </a:rPr>
              <a:t>ВИЧ-инфекция передается только тремя путями:</a:t>
            </a:r>
            <a:endParaRPr lang="ru-RU" altLang="ru-RU" sz="1800" b="1">
              <a:ea typeface="Aharoni" pitchFamily="2" charset="-79"/>
            </a:endParaRPr>
          </a:p>
          <a:p>
            <a:pPr marL="269875" lvl="0" indent="-269875" algn="just" eaLnBrk="1" hangingPunct="1">
              <a:spcBef>
                <a:spcPct val="0"/>
              </a:spcBef>
              <a:buFont typeface="Arial" pitchFamily="34" charset="0"/>
              <a:tabLst>
                <a:tab pos="841375"/>
                <a:tab pos="1755775"/>
                <a:tab pos="2670175"/>
                <a:tab pos="3584575"/>
                <a:tab pos="4498975"/>
                <a:tab pos="5413375"/>
                <a:tab pos="6327775"/>
                <a:tab pos="7242175"/>
                <a:tab pos="8156575"/>
                <a:tab pos="9070975"/>
                <a:tab pos="9985375"/>
              </a:tabLst>
            </a:pPr>
            <a:endParaRPr lang="ru-RU" altLang="ru-RU" sz="1600">
              <a:ea typeface="Aharoni" pitchFamily="2" charset="-79"/>
            </a:endParaRPr>
          </a:p>
          <a:p>
            <a:pPr marL="269875" lvl="0" indent="-269875" algn="just" eaLnBrk="1" hangingPunct="1">
              <a:spcBef>
                <a:spcPct val="0"/>
              </a:spcBef>
              <a:tabLst>
                <a:tab pos="841375"/>
                <a:tab pos="1755775"/>
                <a:tab pos="2670175"/>
                <a:tab pos="3584575"/>
                <a:tab pos="4498975"/>
                <a:tab pos="5413375"/>
                <a:tab pos="6327775"/>
                <a:tab pos="7242175"/>
                <a:tab pos="8156575"/>
                <a:tab pos="9070975"/>
                <a:tab pos="9985375"/>
              </a:tabLst>
            </a:pPr>
            <a:r>
              <a:rPr lang="ru-RU" altLang="ru-RU" sz="1600">
                <a:ea typeface="Aharoni" pitchFamily="2" charset="-79"/>
              </a:rPr>
              <a:t> - при сексуальных контактах без презерватива, н</a:t>
            </a:r>
            <a:r>
              <a:rPr lang="ru-RU" altLang="ru-RU" sz="1600"/>
              <a:t>аиболее часто — у лиц, ведущих беспорядочную половую жизнь. Риск увеличивается при анальном сексе вне зависимости от сексуальной ориентации</a:t>
            </a:r>
            <a:r>
              <a:rPr lang="ru-RU" altLang="ru-RU" sz="1600">
                <a:ea typeface="Aharoni" pitchFamily="2" charset="-79"/>
              </a:rPr>
              <a:t>;</a:t>
            </a:r>
            <a:endParaRPr lang="ru-RU" altLang="ru-RU" sz="1600">
              <a:ea typeface="Aharoni" pitchFamily="2" charset="-79"/>
            </a:endParaRPr>
          </a:p>
          <a:p>
            <a:pPr marL="269875" lvl="0" indent="-269875" algn="just" eaLnBrk="1" hangingPunct="1">
              <a:spcBef>
                <a:spcPct val="0"/>
              </a:spcBef>
              <a:tabLst>
                <a:tab pos="841375"/>
                <a:tab pos="1755775"/>
                <a:tab pos="2670175"/>
                <a:tab pos="3584575"/>
                <a:tab pos="4498975"/>
                <a:tab pos="5413375"/>
                <a:tab pos="6327775"/>
                <a:tab pos="7242175"/>
                <a:tab pos="8156575"/>
                <a:tab pos="9070975"/>
                <a:tab pos="9985375"/>
              </a:tabLst>
            </a:pPr>
            <a:endParaRPr lang="ru-RU" altLang="ru-RU" sz="1600">
              <a:ea typeface="Aharoni" pitchFamily="2" charset="-79"/>
            </a:endParaRPr>
          </a:p>
          <a:p>
            <a:pPr marL="269875" lvl="0" indent="-269875" algn="just" eaLnBrk="1" hangingPunct="1">
              <a:spcBef>
                <a:spcPct val="0"/>
              </a:spcBef>
              <a:buFontTx/>
              <a:buChar char="-"/>
              <a:tabLst>
                <a:tab pos="841375"/>
                <a:tab pos="1755775"/>
                <a:tab pos="2670175"/>
                <a:tab pos="3584575"/>
                <a:tab pos="4498975"/>
                <a:tab pos="5413375"/>
                <a:tab pos="6327775"/>
                <a:tab pos="7242175"/>
                <a:tab pos="8156575"/>
                <a:tab pos="9070975"/>
                <a:tab pos="9985375"/>
              </a:tabLst>
            </a:pPr>
            <a:r>
              <a:rPr lang="ru-RU" altLang="ru-RU" sz="1600">
                <a:ea typeface="Aharoni" pitchFamily="2" charset="-79"/>
              </a:rPr>
              <a:t>через кровь при медицинских или немедицинских процедурах. Часто заражение происходит при совместном использовании несколькими людьми одного инструментария для употребления наркотиков (любого предмета или приспособления, на который попадает кровь); возможно заражение при применении готовых растворов наркотиков, в который могли занести ВИЧ раньше;</a:t>
            </a:r>
            <a:endParaRPr lang="ru-RU" altLang="ru-RU" sz="1600">
              <a:ea typeface="Aharoni" pitchFamily="2" charset="-79"/>
            </a:endParaRPr>
          </a:p>
          <a:p>
            <a:pPr marL="269875" lvl="0" indent="-269875" algn="just" eaLnBrk="1" hangingPunct="1">
              <a:spcBef>
                <a:spcPct val="0"/>
              </a:spcBef>
              <a:buFontTx/>
              <a:buChar char="-"/>
              <a:tabLst>
                <a:tab pos="841375"/>
                <a:tab pos="1755775"/>
                <a:tab pos="2670175"/>
                <a:tab pos="3584575"/>
                <a:tab pos="4498975"/>
                <a:tab pos="5413375"/>
                <a:tab pos="6327775"/>
                <a:tab pos="7242175"/>
                <a:tab pos="8156575"/>
                <a:tab pos="9070975"/>
                <a:tab pos="9985375"/>
              </a:tabLst>
            </a:pPr>
            <a:endParaRPr lang="ru-RU" altLang="ru-RU" sz="1600">
              <a:ea typeface="Aharoni" pitchFamily="2" charset="-79"/>
            </a:endParaRPr>
          </a:p>
          <a:p>
            <a:pPr marL="269875" lvl="0" indent="-269875" algn="just" eaLnBrk="1" hangingPunct="1">
              <a:spcBef>
                <a:spcPct val="0"/>
              </a:spcBef>
              <a:buFontTx/>
              <a:buChar char="-"/>
              <a:tabLst>
                <a:tab pos="841375"/>
                <a:tab pos="1755775"/>
                <a:tab pos="2670175"/>
                <a:tab pos="3584575"/>
                <a:tab pos="4498975"/>
                <a:tab pos="5413375"/>
                <a:tab pos="6327775"/>
                <a:tab pos="7242175"/>
                <a:tab pos="8156575"/>
                <a:tab pos="9070975"/>
                <a:tab pos="9985375"/>
              </a:tabLst>
            </a:pPr>
            <a:r>
              <a:rPr lang="ru-RU" altLang="ru-RU" sz="1600">
                <a:ea typeface="Aharoni" pitchFamily="2" charset="-79"/>
              </a:rPr>
              <a:t>от инфицированной ВИЧ матери к ребенку во время беременности, родов и при грудном вскармливании.</a:t>
            </a:r>
            <a:endParaRPr lang="ru-RU" altLang="ru-RU" sz="1600">
              <a:ea typeface="Aharoni" pitchFamily="2" charset="-79"/>
            </a:endParaRPr>
          </a:p>
          <a:p>
            <a:pPr marL="269875" lvl="0" indent="-269875" algn="just" eaLnBrk="1" hangingPunct="1">
              <a:lnSpc>
                <a:spcPct val="120000"/>
              </a:lnSpc>
              <a:spcBef>
                <a:spcPts val="575"/>
              </a:spcBef>
              <a:tabLst>
                <a:tab pos="841375"/>
                <a:tab pos="1755775"/>
                <a:tab pos="2670175"/>
                <a:tab pos="3584575"/>
                <a:tab pos="4498975"/>
                <a:tab pos="5413375"/>
                <a:tab pos="6327775"/>
                <a:tab pos="7242175"/>
                <a:tab pos="8156575"/>
                <a:tab pos="9070975"/>
                <a:tab pos="9985375"/>
              </a:tabLst>
            </a:pPr>
            <a:endParaRPr lang="ru-RU" altLang="ru-RU" sz="1400">
              <a:solidFill>
                <a:schemeClr val="tx1"/>
              </a:solidFill>
              <a:latin typeface="Times New Roman" pitchFamily="18" charset="0"/>
              <a:ea typeface="Aharoni" pitchFamily="2" charset="-79"/>
            </a:endParaRPr>
          </a:p>
          <a:p>
            <a:pPr marL="269875" lvl="0" indent="-269875" eaLnBrk="1" hangingPunct="1">
              <a:lnSpc>
                <a:spcPct val="120000"/>
              </a:lnSpc>
              <a:spcBef>
                <a:spcPts val="575"/>
              </a:spcBef>
              <a:tabLst>
                <a:tab pos="841375"/>
                <a:tab pos="1755775"/>
                <a:tab pos="2670175"/>
                <a:tab pos="3584575"/>
                <a:tab pos="4498975"/>
                <a:tab pos="5413375"/>
                <a:tab pos="6327775"/>
                <a:tab pos="7242175"/>
                <a:tab pos="8156575"/>
                <a:tab pos="9070975"/>
                <a:tab pos="9985375"/>
              </a:tabLst>
            </a:pPr>
            <a:endParaRPr lang="ru-RU" altLang="ru-RU" sz="1400">
              <a:solidFill>
                <a:schemeClr val="tx1"/>
              </a:solidFill>
              <a:latin typeface="Times New Roman" pitchFamily="18" charset="0"/>
              <a:ea typeface="Times New Roman" pitchFamily="18" charset="0"/>
            </a:endParaRPr>
          </a:p>
        </p:txBody>
      </p:sp>
    </p:spTree>
  </p:cSld>
  <p:clrMapOvr>
    <a:masterClrMapping/>
  </p:clrMapOvr>
  <p:transition spd="med"/>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40962" name="Заголовок 1"/>
          <p:cNvSpPr>
            <a:spLocks noGrp="1"/>
          </p:cNvSpPr>
          <p:nvPr>
            <p:ph type="title"/>
          </p:nvPr>
        </p:nvSpPr>
        <p:spPr>
          <a:xfrm>
            <a:off x="468313" y="1268413"/>
            <a:ext cx="8228012" cy="790575"/>
          </a:xfrm>
          <a:noFill/>
          <a:ln>
            <a:round/>
          </a:ln>
        </p:spPr>
        <p:txBody>
          <a:bodyPr vert="horz" wrap="square" lIns="90000" tIns="46800" rIns="90000" bIns="46800" anchor="ctr" anchorCtr="0">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a:pPr lvl="0"/>
            <a:r>
              <a:rPr lang="ru-RU" altLang="ru-RU" b="1">
                <a:solidFill>
                  <a:srgbClr val="FF0000"/>
                </a:solidFill>
              </a:rPr>
              <a:t>Путь передачи «через кровь»</a:t>
            </a:r>
            <a:endParaRPr lang="ru-RU" altLang="ru-RU"/>
          </a:p>
        </p:txBody>
      </p:sp>
      <p:sp>
        <p:nvSpPr>
          <p:cNvPr id="40963" name="Объект 2"/>
          <p:cNvSpPr>
            <a:spLocks noGrp="1"/>
          </p:cNvSpPr>
          <p:nvPr>
            <p:ph idx="1"/>
          </p:nvPr>
        </p:nvSpPr>
        <p:spPr>
          <a:xfrm>
            <a:off x="1985963" y="2227263"/>
            <a:ext cx="6529387" cy="3262312"/>
          </a:xfrm>
          <a:prstGeom prst="rect">
            <a:avLst/>
          </a:prstGeom>
        </p:spPr>
        <p:txBody>
          <a:bodyPr vert="horz" wrap="square" lIns="90000" tIns="46800" rIns="90000" bIns="46800" numCol="1" anchor="t" anchorCtr="0" compatLnSpc="1">
            <a:prstTxWarp prst="textNoShape">
              <a:avLst/>
            </a:prstTxWarp>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342900" marR="0" lvl="0" indent="-342900">
              <a:lnSpc>
                <a:spcPct val="60000"/>
              </a:lnSpc>
              <a:buFontTx/>
              <a:buBlip>
                <a:blip r:embed="rId2"/>
              </a:buBlip>
            </a:pPr>
            <a:r>
              <a:rPr lang="ru-RU" altLang="ru-RU" sz="2200" b="1">
                <a:solidFill>
                  <a:srgbClr val="6600CC"/>
                </a:solidFill>
              </a:rPr>
              <a:t>Употребление инъекционных наркотиков (общие инструменты, выборки, фильтры и общие растворы наркотиков)</a:t>
            </a:r>
            <a:endParaRPr lang="ru-RU" altLang="ru-RU" sz="2200" b="1">
              <a:solidFill>
                <a:srgbClr val="6600CC"/>
              </a:solidFill>
            </a:endParaRPr>
          </a:p>
          <a:p>
            <a:pPr marL="342900" marR="0" lvl="0" indent="-342900">
              <a:lnSpc>
                <a:spcPct val="60000"/>
              </a:lnSpc>
              <a:buFontTx/>
              <a:buBlip>
                <a:blip r:embed="rId2"/>
              </a:buBlip>
            </a:pPr>
            <a:r>
              <a:rPr lang="ru-RU" altLang="ru-RU" sz="2200" b="1">
                <a:solidFill>
                  <a:srgbClr val="6600CC"/>
                </a:solidFill>
              </a:rPr>
              <a:t>Медицинские манипуляции </a:t>
            </a:r>
            <a:endParaRPr lang="ru-RU" altLang="ru-RU" sz="2200" b="1">
              <a:solidFill>
                <a:srgbClr val="6600CC"/>
              </a:solidFill>
            </a:endParaRPr>
          </a:p>
          <a:p>
            <a:pPr marL="342900" marR="0" lvl="0" indent="-342900" algn="ctr">
              <a:lnSpc>
                <a:spcPct val="60000"/>
              </a:lnSpc>
              <a:buFontTx/>
              <a:buBlip>
                <a:blip r:embed="rId2"/>
              </a:buBlip>
            </a:pPr>
            <a:endParaRPr lang="ru-RU" altLang="ru-RU" sz="600" b="1">
              <a:solidFill>
                <a:schemeClr val="hlink"/>
              </a:solidFill>
              <a:effectLst>
                <a:outerShdw blurRad="38100" dist="38100" dir="2700000" algn="tl">
                  <a:srgbClr val="000000"/>
                </a:outerShdw>
              </a:effectLst>
            </a:endParaRPr>
          </a:p>
          <a:p>
            <a:pPr marL="342900" marR="0" lvl="0" indent="-342900">
              <a:lnSpc>
                <a:spcPct val="60000"/>
              </a:lnSpc>
              <a:buFontTx/>
              <a:buBlip>
                <a:blip r:embed="rId2"/>
              </a:buBlip>
            </a:pPr>
            <a:r>
              <a:rPr lang="ru-RU" altLang="ru-RU" sz="2200" b="1">
                <a:solidFill>
                  <a:srgbClr val="297723"/>
                </a:solidFill>
              </a:rPr>
              <a:t>Переливание инфицированной крови </a:t>
            </a:r>
            <a:endParaRPr lang="ru-RU" altLang="ru-RU" sz="2200" b="1">
              <a:solidFill>
                <a:srgbClr val="297723"/>
              </a:solidFill>
            </a:endParaRPr>
          </a:p>
          <a:p>
            <a:pPr marL="342900" marR="0" lvl="0" indent="-342900">
              <a:lnSpc>
                <a:spcPct val="60000"/>
              </a:lnSpc>
              <a:buFontTx/>
              <a:buBlip>
                <a:blip r:embed="rId2"/>
              </a:buBlip>
            </a:pPr>
            <a:endParaRPr lang="ru-RU" altLang="ru-RU" sz="600" b="1">
              <a:solidFill>
                <a:srgbClr val="297723"/>
              </a:solidFill>
            </a:endParaRPr>
          </a:p>
          <a:p>
            <a:pPr marL="342900" marR="0" lvl="0" indent="-342900">
              <a:lnSpc>
                <a:spcPct val="60000"/>
              </a:lnSpc>
              <a:buFontTx/>
              <a:buBlip>
                <a:blip r:embed="rId2"/>
              </a:buBlip>
            </a:pPr>
            <a:r>
              <a:rPr lang="ru-RU" altLang="ru-RU" sz="2200" b="1">
                <a:solidFill>
                  <a:srgbClr val="CC0099"/>
                </a:solidFill>
              </a:rPr>
              <a:t>Пересадка органов и тканей</a:t>
            </a:r>
            <a:r>
              <a:rPr lang="ru-RU" altLang="ru-RU" sz="2200" b="1"/>
              <a:t> </a:t>
            </a:r>
            <a:endParaRPr lang="ru-RU" altLang="ru-RU" sz="2200" b="1"/>
          </a:p>
          <a:p>
            <a:pPr marL="342900" marR="0" lvl="0" indent="-342900">
              <a:lnSpc>
                <a:spcPct val="60000"/>
              </a:lnSpc>
              <a:buFontTx/>
              <a:buBlip>
                <a:blip r:embed="rId2"/>
              </a:buBlip>
            </a:pPr>
            <a:endParaRPr lang="ru-RU" altLang="ru-RU" sz="600" b="1"/>
          </a:p>
          <a:p>
            <a:pPr marL="342900" marR="0" lvl="0" indent="-342900">
              <a:lnSpc>
                <a:spcPct val="60000"/>
              </a:lnSpc>
              <a:buFontTx/>
              <a:buBlip>
                <a:blip r:embed="rId2"/>
              </a:buBlip>
            </a:pPr>
            <a:r>
              <a:rPr lang="ru-RU" altLang="ru-RU" sz="2200" b="1">
                <a:solidFill>
                  <a:srgbClr val="003366"/>
                </a:solidFill>
              </a:rPr>
              <a:t>Повторное использование необработанных  инструментов (пирсинг и татуировки, обрезной маникюр)</a:t>
            </a:r>
            <a:endParaRPr lang="ru-RU" altLang="ru-RU" sz="2200" b="1">
              <a:solidFill>
                <a:srgbClr val="003366"/>
              </a:solidFill>
            </a:endParaRPr>
          </a:p>
          <a:p>
            <a:pPr marL="342900" marR="0" lvl="0" indent="-342900">
              <a:lnSpc>
                <a:spcPct val="80000"/>
              </a:lnSpc>
            </a:pPr>
            <a:endParaRPr lang="ru-RU" altLang="ru-RU" sz="2200"/>
          </a:p>
        </p:txBody>
      </p:sp>
      <p:pic>
        <p:nvPicPr>
          <p:cNvPr id="40964" name="Picture 5" descr="37587"/>
          <p:cNvPicPr>
            <a:picLocks noChangeAspect="1"/>
          </p:cNvPicPr>
          <p:nvPr/>
        </p:nvPicPr>
        <p:blipFill>
          <a:blip r:embed="rId3"/>
          <a:stretch>
            <a:fillRect/>
          </a:stretch>
        </p:blipFill>
        <p:spPr>
          <a:xfrm>
            <a:off x="244475" y="2201863"/>
            <a:ext cx="1404938" cy="1384300"/>
          </a:xfrm>
          <a:prstGeom prst="rect">
            <a:avLst/>
          </a:prstGeom>
          <a:noFill/>
          <a:ln>
            <a:noFill/>
            <a:miter lim="800000"/>
          </a:ln>
        </p:spPr>
      </p:pic>
      <p:pic>
        <p:nvPicPr>
          <p:cNvPr id="40965" name="Picture 6" descr="0013-013-Vtoroj-put"/>
          <p:cNvPicPr>
            <a:picLocks noChangeAspect="1"/>
          </p:cNvPicPr>
          <p:nvPr/>
        </p:nvPicPr>
        <p:blipFill>
          <a:blip r:embed="rId4"/>
          <a:stretch>
            <a:fillRect/>
          </a:stretch>
        </p:blipFill>
        <p:spPr>
          <a:xfrm>
            <a:off x="7494588" y="2924175"/>
            <a:ext cx="1404937" cy="1565275"/>
          </a:xfrm>
          <a:prstGeom prst="rect">
            <a:avLst/>
          </a:prstGeom>
          <a:noFill/>
          <a:ln>
            <a:noFill/>
            <a:miter lim="800000"/>
          </a:ln>
        </p:spPr>
      </p:pic>
      <p:pic>
        <p:nvPicPr>
          <p:cNvPr id="40966" name="Picture 7" descr="Piercing"/>
          <p:cNvPicPr>
            <a:picLocks noChangeAspect="1"/>
          </p:cNvPicPr>
          <p:nvPr/>
        </p:nvPicPr>
        <p:blipFill>
          <a:blip r:embed="rId5"/>
          <a:stretch>
            <a:fillRect/>
          </a:stretch>
        </p:blipFill>
        <p:spPr>
          <a:xfrm>
            <a:off x="296863" y="4508500"/>
            <a:ext cx="1773237" cy="1366838"/>
          </a:xfrm>
          <a:prstGeom prst="rect">
            <a:avLst/>
          </a:prstGeom>
          <a:noFill/>
          <a:ln>
            <a:solidFill>
              <a:schemeClr val="tx1"/>
            </a:solidFill>
            <a:miter lim="800000"/>
          </a:ln>
        </p:spPr>
      </p:pic>
    </p:spTree>
  </p:cSld>
  <p:clrMapOvr>
    <a:masterClrMapping/>
  </p:clrMapOvr>
  <p:transition/>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41986" name="Заголовок 1"/>
          <p:cNvSpPr>
            <a:spLocks noGrp="1"/>
          </p:cNvSpPr>
          <p:nvPr>
            <p:ph type="title"/>
          </p:nvPr>
        </p:nvSpPr>
        <p:spPr>
          <a:xfrm>
            <a:off x="457200" y="1268413"/>
            <a:ext cx="8228013" cy="790575"/>
          </a:xfrm>
          <a:noFill/>
          <a:ln>
            <a:round/>
          </a:ln>
        </p:spPr>
        <p:txBody>
          <a:bodyPr vert="horz" wrap="square" lIns="90000" tIns="46800" rIns="90000" bIns="46800" anchor="ctr" anchorCtr="0">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a:pPr lvl="0"/>
            <a:r>
              <a:rPr lang="ru-RU" altLang="ru-RU" sz="2000"/>
              <a:t>Факторы риска заражения ВИЧ и вирусами гепатитов В и С среди потребителей ПАВ</a:t>
            </a:r>
            <a:endParaRPr lang="ru-RU" altLang="ru-RU" sz="2000"/>
          </a:p>
        </p:txBody>
      </p:sp>
      <p:sp>
        <p:nvSpPr>
          <p:cNvPr id="41987" name="Объект 2"/>
          <p:cNvSpPr>
            <a:spLocks noGrp="1"/>
          </p:cNvSpPr>
          <p:nvPr>
            <p:ph idx="1"/>
          </p:nvPr>
        </p:nvSpPr>
        <p:spPr>
          <a:xfrm>
            <a:off x="457200" y="2205038"/>
            <a:ext cx="8228013" cy="3919537"/>
          </a:xfrm>
          <a:noFill/>
          <a:ln>
            <a:round/>
          </a:ln>
        </p:spPr>
        <p:txBody>
          <a:bodyPr vert="horz" wrap="square" lIns="90000" tIns="46800" rIns="90000" bIns="46800" anchor="t" anchorCtr="0">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lvl="0">
              <a:buFont typeface="Arial" pitchFamily="34" charset="0"/>
              <a:buChar char="•"/>
            </a:pPr>
            <a:r>
              <a:rPr lang="ru-RU" altLang="ru-RU" sz="1400">
                <a:ea typeface="Microsoft JhengHei" pitchFamily="34" charset="-120"/>
              </a:rPr>
              <a:t>использование одного шприца или иглы последовательно (без промежуточной дезинфекции) несколькими лицами, использующими ПАВ (ВИЧ-инфицированный пользователь инъекционных наркотиков, в среднем способен заражать не менее двух наркопотребителей ежегодно;</a:t>
            </a:r>
            <a:endParaRPr lang="ru-RU" altLang="ru-RU" sz="1400">
              <a:ea typeface="Microsoft JhengHei" pitchFamily="34" charset="-120"/>
            </a:endParaRPr>
          </a:p>
          <a:p>
            <a:pPr lvl="0"/>
            <a:r>
              <a:rPr lang="ru-RU" altLang="ru-RU" sz="1400">
                <a:ea typeface="Microsoft JhengHei" pitchFamily="34" charset="-120"/>
              </a:rPr>
              <a:t>•      забор раствора наркотического вещества, содержащего кровь ВИЧ-инфицированного лица, из общей емкости (сосуда или шприца большого размера);</a:t>
            </a:r>
            <a:endParaRPr lang="ru-RU" altLang="ru-RU" sz="1400">
              <a:ea typeface="Microsoft JhengHei" pitchFamily="34" charset="-120"/>
            </a:endParaRPr>
          </a:p>
          <a:p>
            <a:pPr lvl="0"/>
            <a:r>
              <a:rPr lang="ru-RU" altLang="ru-RU" sz="1400">
                <a:ea typeface="Microsoft JhengHei" pitchFamily="34" charset="-120"/>
              </a:rPr>
              <a:t>•      употребление распространяемых готовых растворов наркотических веществ, потенциально инфицированных ВИЧ (при приготовлении раствора с использованием инфицированной крови и/или при «снятии пробы» ВИЧ-инфицированным потребителем);</a:t>
            </a:r>
            <a:endParaRPr lang="ru-RU" altLang="ru-RU" sz="1400">
              <a:ea typeface="Microsoft JhengHei" pitchFamily="34" charset="-120"/>
            </a:endParaRPr>
          </a:p>
          <a:p>
            <a:pPr lvl="0"/>
            <a:r>
              <a:rPr lang="ru-RU" altLang="ru-RU" sz="1400">
                <a:ea typeface="Microsoft JhengHei" pitchFamily="34" charset="-120"/>
              </a:rPr>
              <a:t>•      использование предметов (банки, чашки, ложки, вата, фильтры и др.), загрязненных кровью ВИЧ-инфицированных лиц при предыдущих контактах;</a:t>
            </a:r>
            <a:endParaRPr lang="ru-RU" altLang="ru-RU" sz="1400">
              <a:ea typeface="Microsoft JhengHei" pitchFamily="34" charset="-120"/>
            </a:endParaRPr>
          </a:p>
          <a:p>
            <a:pPr lvl="0"/>
            <a:r>
              <a:rPr lang="ru-RU" altLang="ru-RU" sz="1400">
                <a:ea typeface="Microsoft JhengHei" pitchFamily="34" charset="-120"/>
              </a:rPr>
              <a:t>•      использование несколькими наркопотребителями общей емкости с одним раствором (водой) для промывания бывших в использовании шприцев и/или игл;</a:t>
            </a:r>
            <a:endParaRPr lang="ru-RU" altLang="ru-RU" sz="1400">
              <a:ea typeface="Microsoft JhengHei" pitchFamily="34" charset="-120"/>
            </a:endParaRPr>
          </a:p>
          <a:p>
            <a:pPr lvl="0"/>
            <a:r>
              <a:rPr lang="ru-RU" altLang="ru-RU" sz="1400">
                <a:ea typeface="Microsoft JhengHei" pitchFamily="34" charset="-120"/>
              </a:rPr>
              <a:t>•      незащищенные половые контакты (с частой сменой половых партнеров) с лицами из числа потенциально инфицированных, либо входящих в группы риска по ВИЧ инфекции.</a:t>
            </a:r>
            <a:endParaRPr lang="ru-RU" altLang="ru-RU" sz="1400">
              <a:ea typeface="Microsoft JhengHei" pitchFamily="34" charset="-120"/>
            </a:endParaRPr>
          </a:p>
        </p:txBody>
      </p:sp>
      <p:pic>
        <p:nvPicPr>
          <p:cNvPr id="41988" name="Рисунок 4"/>
          <p:cNvPicPr>
            <a:picLocks noChangeAspect="1"/>
          </p:cNvPicPr>
          <p:nvPr/>
        </p:nvPicPr>
        <p:blipFill>
          <a:blip r:embed="rId2"/>
          <a:stretch>
            <a:fillRect/>
          </a:stretch>
        </p:blipFill>
        <p:spPr>
          <a:xfrm>
            <a:off x="4716463" y="115888"/>
            <a:ext cx="4103687" cy="1008062"/>
          </a:xfrm>
          <a:prstGeom prst="rect">
            <a:avLst/>
          </a:prstGeom>
          <a:noFill/>
          <a:ln>
            <a:noFill/>
            <a:miter lim="800000"/>
          </a:ln>
        </p:spPr>
      </p:pic>
    </p:spTree>
  </p:cSld>
  <p:clrMapOvr>
    <a:masterClrMapping/>
  </p:clrMapOvr>
  <p:transition/>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43010" name="Заголовок 1"/>
          <p:cNvSpPr>
            <a:spLocks noGrp="1"/>
          </p:cNvSpPr>
          <p:nvPr>
            <p:ph type="title"/>
          </p:nvPr>
        </p:nvSpPr>
        <p:spPr>
          <a:xfrm>
            <a:off x="3851275" y="0"/>
            <a:ext cx="4845050" cy="733425"/>
          </a:xfrm>
          <a:noFill/>
          <a:ln>
            <a:round/>
          </a:ln>
        </p:spPr>
        <p:txBody>
          <a:bodyPr vert="horz" wrap="square" lIns="90000" tIns="46800" rIns="90000" bIns="46800" anchor="ctr" anchorCtr="0">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a:pPr lvl="0"/>
            <a:r>
              <a:rPr lang="ru-RU" altLang="ru-RU" sz="2000">
                <a:solidFill>
                  <a:srgbClr val="C00000"/>
                </a:solidFill>
              </a:rPr>
              <a:t>Способы снижения риска заражения «</a:t>
            </a:r>
            <a:r>
              <a:rPr lang="ru-RU" altLang="ru-RU" sz="2000" b="1">
                <a:solidFill>
                  <a:srgbClr val="C00000"/>
                </a:solidFill>
              </a:rPr>
              <a:t>Кровь в кровь»</a:t>
            </a:r>
            <a:endParaRPr lang="ru-RU" altLang="ru-RU" sz="2000">
              <a:solidFill>
                <a:srgbClr val="C00000"/>
              </a:solidFill>
            </a:endParaRPr>
          </a:p>
        </p:txBody>
      </p:sp>
      <p:sp>
        <p:nvSpPr>
          <p:cNvPr id="43011" name="Объект 2"/>
          <p:cNvSpPr>
            <a:spLocks noGrp="1"/>
          </p:cNvSpPr>
          <p:nvPr>
            <p:ph idx="1"/>
          </p:nvPr>
        </p:nvSpPr>
        <p:spPr>
          <a:xfrm>
            <a:off x="0" y="1341438"/>
            <a:ext cx="8696325" cy="4783137"/>
          </a:xfrm>
          <a:noFill/>
          <a:ln>
            <a:round/>
          </a:ln>
        </p:spPr>
        <p:txBody>
          <a:bodyPr vert="horz" wrap="square" lIns="90000" tIns="46800" rIns="90000" bIns="46800" anchor="t" anchorCtr="0">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lvl="0"/>
            <a:r>
              <a:rPr lang="ru-RU" altLang="ru-RU" sz="1600" b="1"/>
              <a:t>      Использование индивидуальных стерильных игл и шприцев для инъекций, инструментов для пирсинга, татуировок и других вмешательств, связанных с повреждением кожи или слизистых оболочек. </a:t>
            </a:r>
            <a:r>
              <a:rPr lang="ru-RU" altLang="ru-RU" sz="1600"/>
              <a:t> </a:t>
            </a:r>
            <a:endParaRPr lang="ru-RU" altLang="ru-RU" sz="1600"/>
          </a:p>
          <a:p>
            <a:pPr lvl="0"/>
            <a:r>
              <a:rPr lang="ru-RU" altLang="ru-RU" sz="1400"/>
              <a:t>       Планируя проколоть уши или сделать татуировку,  убедитесь, что обращаетесь к квалифицированному специалисту, который использует новые или стерильные инструменты. Не смущайтесь задавать вопросы. Ответственные специалисты всегда на них ответят и объяснят принимаемые меры. </a:t>
            </a:r>
            <a:endParaRPr lang="ru-RU" altLang="ru-RU" sz="1400"/>
          </a:p>
          <a:p>
            <a:pPr lvl="0"/>
            <a:r>
              <a:rPr lang="ru-RU" altLang="ru-RU" sz="1400" b="1"/>
              <a:t>       Стерилизация оборудования для инъекций, пирсинга, татуировок.</a:t>
            </a:r>
            <a:r>
              <a:rPr lang="ru-RU" altLang="ru-RU" sz="1400"/>
              <a:t> При этом применяется высокотемпературная обработка в автоклаве, кипячение, хранение режущих инструментов  в медицинском спирте. Эти виды стерилизации направлены также против других микроорганизмов, которые более устойчивы, чем ВИЧ. </a:t>
            </a:r>
            <a:endParaRPr lang="ru-RU" altLang="ru-RU" sz="1400"/>
          </a:p>
          <a:p>
            <a:pPr lvl="0"/>
            <a:r>
              <a:rPr lang="ru-RU" altLang="ru-RU" sz="1400" b="1"/>
              <a:t>      Обработка оборудования и инструментов водой и хлорным раствором и снова водой</a:t>
            </a:r>
            <a:r>
              <a:rPr lang="ru-RU" altLang="ru-RU" sz="1400"/>
              <a:t> перед каждым использованием также существенно снижает риск заражения ВИЧ, хотя и является менее надежным способом, чем предыдущие два варианта. </a:t>
            </a:r>
            <a:endParaRPr lang="ru-RU" altLang="ru-RU" sz="1400"/>
          </a:p>
          <a:p>
            <a:pPr lvl="0"/>
            <a:r>
              <a:rPr lang="ru-RU" altLang="ru-RU" sz="1400"/>
              <a:t>       Эти предосторожности помогут защититься от многих инфекций, передающихся через кровь, включая гепатиты </a:t>
            </a:r>
            <a:r>
              <a:rPr lang="en-US" altLang="ru-RU" sz="1400"/>
              <a:t>B</a:t>
            </a:r>
            <a:r>
              <a:rPr lang="ru-RU" altLang="ru-RU" sz="1400"/>
              <a:t> и С, вирусы которых передаются сходным с ВИЧ путем, но могут жить вне тела человека дольше. Поскольку определить по внешнему виду, заражен человек этими вирусами или нет, нельзя в целях безопасности необходимо выработать постоянные правила,  применяемые во всех случаях и со всеми людьми. </a:t>
            </a:r>
            <a:endParaRPr lang="ru-RU" altLang="ru-RU" sz="1400"/>
          </a:p>
          <a:p>
            <a:pPr lvl="0"/>
            <a:endParaRPr lang="ru-RU" altLang="ru-RU"/>
          </a:p>
        </p:txBody>
      </p:sp>
    </p:spTree>
  </p:cSld>
  <p:clrMapOvr>
    <a:masterClrMapping/>
  </p:clrMapOvr>
  <p:transition/>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44034" name="Заголовок 1"/>
          <p:cNvSpPr>
            <a:spLocks noGrp="1"/>
          </p:cNvSpPr>
          <p:nvPr>
            <p:ph type="title"/>
          </p:nvPr>
        </p:nvSpPr>
        <p:spPr>
          <a:xfrm>
            <a:off x="468313" y="1268413"/>
            <a:ext cx="8228012" cy="790575"/>
          </a:xfrm>
          <a:prstGeom prst="rect">
            <a:avLst/>
          </a:prstGeom>
        </p:spPr>
        <p:txBody>
          <a:bodyPr vert="horz" wrap="square" lIns="90000" tIns="46800" rIns="90000" bIns="46800" numCol="1" anchor="ctr" anchorCtr="0" compatLnSpc="1">
            <a:prstTxWarp prst="textNoShape">
              <a:avLst/>
            </a:prstTxWarp>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a:pPr marL="0" marR="0" lvl="0" indent="0"/>
            <a:r>
              <a:rPr lang="ru-RU" altLang="ru-RU" sz="3600" b="1">
                <a:solidFill>
                  <a:srgbClr val="0070C0"/>
                </a:solidFill>
                <a:effectLst>
                  <a:outerShdw blurRad="38100" dist="38100" dir="2700000" algn="tl">
                    <a:srgbClr val="000000">
                      <a:alpha val="43137"/>
                    </a:srgbClr>
                  </a:outerShdw>
                </a:effectLst>
              </a:rPr>
              <a:t>Половой путь передачи</a:t>
            </a:r>
            <a:endParaRPr lang="ru-RU" altLang="ru-RU" sz="3600"/>
          </a:p>
        </p:txBody>
      </p:sp>
      <p:sp>
        <p:nvSpPr>
          <p:cNvPr id="44035" name="Объект 2"/>
          <p:cNvSpPr>
            <a:spLocks noGrp="1"/>
          </p:cNvSpPr>
          <p:nvPr>
            <p:ph idx="1"/>
          </p:nvPr>
        </p:nvSpPr>
        <p:spPr>
          <a:xfrm>
            <a:off x="628650" y="1916113"/>
            <a:ext cx="7886700" cy="3898900"/>
          </a:xfrm>
          <a:prstGeom prst="rect">
            <a:avLst/>
          </a:prstGeom>
        </p:spPr>
        <p:txBody>
          <a:bodyPr vert="horz" wrap="square" lIns="90000" tIns="46800" rIns="90000" bIns="46800" numCol="1" anchor="t" anchorCtr="0" compatLnSpc="1">
            <a:prstTxWarp prst="textNoShape">
              <a:avLst/>
            </a:prstTxWarp>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342900" marR="0" lvl="0" indent="-342900">
              <a:lnSpc>
                <a:spcPct val="80000"/>
              </a:lnSpc>
              <a:buBlip>
                <a:blip r:embed="rId2"/>
              </a:buBlip>
            </a:pPr>
            <a:r>
              <a:rPr lang="ru-RU" altLang="ru-RU" sz="2200" b="1">
                <a:solidFill>
                  <a:schemeClr val="tx2"/>
                </a:solidFill>
                <a:effectLst>
                  <a:outerShdw blurRad="38100" dist="38100" dir="2700000" algn="tl">
                    <a:srgbClr val="000000">
                      <a:alpha val="43137"/>
                    </a:srgbClr>
                  </a:outerShdw>
                </a:effectLst>
              </a:rPr>
              <a:t>От мужчины к женщине</a:t>
            </a:r>
            <a:r>
              <a:rPr lang="ru-RU" altLang="ru-RU" sz="2200" b="1">
                <a:solidFill>
                  <a:srgbClr val="0000CC"/>
                </a:solidFill>
                <a:effectLst>
                  <a:outerShdw blurRad="38100" dist="38100" dir="2700000" algn="tl">
                    <a:srgbClr val="000000">
                      <a:alpha val="43137"/>
                    </a:srgbClr>
                  </a:outerShdw>
                </a:effectLst>
              </a:rPr>
              <a:t> </a:t>
            </a:r>
            <a:endParaRPr lang="ru-RU" altLang="ru-RU" sz="2200" b="1">
              <a:solidFill>
                <a:srgbClr val="0000CC"/>
              </a:solidFill>
              <a:effectLst>
                <a:outerShdw blurRad="38100" dist="38100" dir="2700000" algn="tl">
                  <a:srgbClr val="000000">
                    <a:alpha val="43137"/>
                  </a:srgbClr>
                </a:outerShdw>
              </a:effectLst>
            </a:endParaRPr>
          </a:p>
          <a:p>
            <a:pPr marL="342900" marR="0" lvl="0" indent="-342900">
              <a:lnSpc>
                <a:spcPct val="80000"/>
              </a:lnSpc>
              <a:buBlip>
                <a:blip r:embed="rId2"/>
              </a:buBlip>
            </a:pPr>
            <a:r>
              <a:rPr lang="ru-RU" altLang="ru-RU" sz="2200" b="1">
                <a:solidFill>
                  <a:srgbClr val="660033"/>
                </a:solidFill>
                <a:effectLst>
                  <a:outerShdw blurRad="38100" dist="38100" dir="2700000" algn="tl">
                    <a:srgbClr val="000000">
                      <a:alpha val="43137"/>
                    </a:srgbClr>
                  </a:outerShdw>
                </a:effectLst>
              </a:rPr>
              <a:t>От женщины к мужчине </a:t>
            </a:r>
            <a:endParaRPr lang="ru-RU" altLang="ru-RU" sz="2200" b="1">
              <a:solidFill>
                <a:srgbClr val="660033"/>
              </a:solidFill>
              <a:effectLst>
                <a:outerShdw blurRad="38100" dist="38100" dir="2700000" algn="tl">
                  <a:srgbClr val="000000">
                    <a:alpha val="43137"/>
                  </a:srgbClr>
                </a:outerShdw>
              </a:effectLst>
            </a:endParaRPr>
          </a:p>
          <a:p>
            <a:pPr marL="342900" marR="0" lvl="0" indent="-342900">
              <a:lnSpc>
                <a:spcPct val="80000"/>
              </a:lnSpc>
              <a:buBlip>
                <a:blip r:embed="rId2"/>
              </a:buBlip>
            </a:pPr>
            <a:r>
              <a:rPr lang="ru-RU" altLang="ru-RU" sz="2200" b="1">
                <a:solidFill>
                  <a:srgbClr val="0000CC"/>
                </a:solidFill>
                <a:effectLst>
                  <a:outerShdw blurRad="38100" dist="38100" dir="2700000" algn="tl">
                    <a:srgbClr val="000000">
                      <a:alpha val="43137"/>
                    </a:srgbClr>
                  </a:outerShdw>
                </a:effectLst>
              </a:rPr>
              <a:t>От мужчины к мужчине </a:t>
            </a:r>
            <a:endParaRPr lang="ru-RU" altLang="ru-RU" sz="2200" b="1">
              <a:solidFill>
                <a:srgbClr val="0000CC"/>
              </a:solidFill>
              <a:effectLst>
                <a:outerShdw blurRad="38100" dist="38100" dir="2700000" algn="tl">
                  <a:srgbClr val="000000">
                    <a:alpha val="43137"/>
                  </a:srgbClr>
                </a:outerShdw>
              </a:effectLst>
            </a:endParaRPr>
          </a:p>
          <a:p>
            <a:pPr marL="342900" marR="0" lvl="0" indent="-342900">
              <a:lnSpc>
                <a:spcPct val="80000"/>
              </a:lnSpc>
              <a:buBlip>
                <a:blip r:embed="rId2"/>
              </a:buBlip>
            </a:pPr>
            <a:r>
              <a:rPr lang="ru-RU" altLang="ru-RU" sz="2200" b="1">
                <a:solidFill>
                  <a:srgbClr val="0070C0"/>
                </a:solidFill>
                <a:effectLst>
                  <a:outerShdw blurRad="38100" dist="38100" dir="2700000" algn="tl">
                    <a:srgbClr val="000000">
                      <a:alpha val="43137"/>
                    </a:srgbClr>
                  </a:outerShdw>
                </a:effectLst>
              </a:rPr>
              <a:t>От женщины к женщине</a:t>
            </a:r>
            <a:r>
              <a:rPr lang="ru-RU" altLang="ru-RU" sz="2200">
                <a:solidFill>
                  <a:srgbClr val="0070C0"/>
                </a:solidFill>
              </a:rPr>
              <a:t> </a:t>
            </a:r>
            <a:endParaRPr lang="ru-RU" altLang="ru-RU" sz="2200">
              <a:solidFill>
                <a:srgbClr val="0070C0"/>
              </a:solidFill>
            </a:endParaRPr>
          </a:p>
          <a:p>
            <a:pPr marL="342900" marR="0" lvl="0" indent="-342900" algn="ctr">
              <a:lnSpc>
                <a:spcPct val="80000"/>
              </a:lnSpc>
            </a:pPr>
            <a:endParaRPr lang="ru-RU" altLang="ru-RU" sz="2100" b="1">
              <a:solidFill>
                <a:schemeClr val="hlink"/>
              </a:solidFill>
              <a:effectLst>
                <a:outerShdw blurRad="38100" dist="38100" dir="2700000" algn="tl">
                  <a:srgbClr val="000000"/>
                </a:outerShdw>
              </a:effectLst>
            </a:endParaRPr>
          </a:p>
          <a:p>
            <a:pPr marL="342900" marR="0" lvl="0" indent="-342900">
              <a:lnSpc>
                <a:spcPct val="80000"/>
              </a:lnSpc>
            </a:pPr>
            <a:r>
              <a:rPr lang="ru-RU" altLang="ru-RU" sz="2100" b="1">
                <a:solidFill>
                  <a:srgbClr val="FF0000"/>
                </a:solidFill>
                <a:effectLst>
                  <a:outerShdw blurRad="38100" dist="38100" dir="2700000" algn="tl">
                    <a:srgbClr val="000000"/>
                  </a:outerShdw>
                </a:effectLst>
              </a:rPr>
              <a:t>Опасен</a:t>
            </a:r>
            <a:r>
              <a:rPr lang="ru-RU" altLang="ru-RU" sz="2100" b="1">
                <a:solidFill>
                  <a:schemeClr val="hlink"/>
                </a:solidFill>
                <a:effectLst>
                  <a:outerShdw blurRad="38100" dist="38100" dir="2700000" algn="tl">
                    <a:srgbClr val="000000"/>
                  </a:outerShdw>
                </a:effectLst>
              </a:rPr>
              <a:t> </a:t>
            </a:r>
            <a:r>
              <a:rPr lang="ru-RU" altLang="ru-RU" sz="2100" b="1">
                <a:solidFill>
                  <a:srgbClr val="0070C0"/>
                </a:solidFill>
                <a:effectLst>
                  <a:outerShdw blurRad="38100" dist="38100" dir="2700000" algn="tl">
                    <a:srgbClr val="000000">
                      <a:alpha val="43137"/>
                    </a:srgbClr>
                  </a:outerShdw>
                </a:effectLst>
              </a:rPr>
              <a:t>обмен зараженными </a:t>
            </a:r>
            <a:endParaRPr lang="ru-RU" altLang="ru-RU" sz="2100" b="1">
              <a:solidFill>
                <a:srgbClr val="0070C0"/>
              </a:solidFill>
              <a:effectLst>
                <a:outerShdw blurRad="38100" dist="38100" dir="2700000" algn="tl">
                  <a:srgbClr val="000000">
                    <a:alpha val="43137"/>
                  </a:srgbClr>
                </a:outerShdw>
              </a:effectLst>
            </a:endParaRPr>
          </a:p>
          <a:p>
            <a:pPr marL="342900" marR="0" lvl="0" indent="-342900">
              <a:lnSpc>
                <a:spcPct val="80000"/>
              </a:lnSpc>
            </a:pPr>
            <a:r>
              <a:rPr lang="ru-RU" altLang="ru-RU" sz="2100" b="1">
                <a:solidFill>
                  <a:srgbClr val="0070C0"/>
                </a:solidFill>
                <a:effectLst>
                  <a:outerShdw blurRad="38100" dist="38100" dir="2700000" algn="tl">
                    <a:srgbClr val="000000">
                      <a:alpha val="43137"/>
                    </a:srgbClr>
                  </a:outerShdw>
                </a:effectLst>
              </a:rPr>
              <a:t>биологическими жидкостями </a:t>
            </a:r>
            <a:endParaRPr lang="ru-RU" altLang="ru-RU" sz="2100" b="1">
              <a:solidFill>
                <a:srgbClr val="0070C0"/>
              </a:solidFill>
              <a:effectLst>
                <a:outerShdw blurRad="38100" dist="38100" dir="2700000" algn="tl">
                  <a:srgbClr val="000000">
                    <a:alpha val="43137"/>
                  </a:srgbClr>
                </a:outerShdw>
              </a:effectLst>
            </a:endParaRPr>
          </a:p>
          <a:p>
            <a:pPr marL="342900" marR="0" lvl="0" indent="-342900" algn="ctr">
              <a:lnSpc>
                <a:spcPct val="80000"/>
              </a:lnSpc>
            </a:pPr>
            <a:r>
              <a:rPr lang="ru-RU" altLang="ru-RU" sz="2200" b="1"/>
              <a:t>Использование презервативов во время секса является наилучшим способом профилактики ВИЧ и других инфекций, передающихся половым путем.</a:t>
            </a:r>
            <a:endParaRPr lang="ru-RU" altLang="ru-RU" sz="2100" b="1">
              <a:solidFill>
                <a:srgbClr val="0070C0"/>
              </a:solidFill>
              <a:effectLst>
                <a:outerShdw blurRad="38100" dist="38100" dir="2700000" algn="tl">
                  <a:srgbClr val="000000">
                    <a:alpha val="43137"/>
                  </a:srgbClr>
                </a:outerShdw>
              </a:effectLst>
            </a:endParaRPr>
          </a:p>
          <a:p>
            <a:pPr marL="342900" marR="0" lvl="0" indent="-342900">
              <a:lnSpc>
                <a:spcPct val="80000"/>
              </a:lnSpc>
            </a:pPr>
            <a:endParaRPr lang="ru-RU" altLang="ru-RU" sz="2200"/>
          </a:p>
        </p:txBody>
      </p:sp>
      <p:pic>
        <p:nvPicPr>
          <p:cNvPr id="44036" name="Picture 9" descr="1287393849_1-12"/>
          <p:cNvPicPr>
            <a:picLocks noChangeAspect="1"/>
          </p:cNvPicPr>
          <p:nvPr/>
        </p:nvPicPr>
        <p:blipFill>
          <a:blip r:embed="rId3"/>
          <a:srcRect b="2507"/>
          <a:stretch>
            <a:fillRect/>
          </a:stretch>
        </p:blipFill>
        <p:spPr>
          <a:xfrm>
            <a:off x="6542088" y="1827213"/>
            <a:ext cx="1746250" cy="2268537"/>
          </a:xfrm>
          <a:prstGeom prst="rect">
            <a:avLst/>
          </a:prstGeom>
          <a:noFill/>
          <a:ln>
            <a:solidFill>
              <a:schemeClr val="tx1"/>
            </a:solidFill>
            <a:miter lim="800000"/>
          </a:ln>
        </p:spPr>
      </p:pic>
    </p:spTree>
  </p:cSld>
  <p:clrMapOvr>
    <a:masterClrMapping/>
  </p:clrMapOvr>
  <p:transition/>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45058" name="Заголовок 1"/>
          <p:cNvSpPr>
            <a:spLocks noGrp="1"/>
          </p:cNvSpPr>
          <p:nvPr>
            <p:ph type="title"/>
          </p:nvPr>
        </p:nvSpPr>
        <p:spPr>
          <a:xfrm flipH="1">
            <a:off x="323850" y="0"/>
            <a:ext cx="8361363" cy="1196975"/>
          </a:xfrm>
          <a:noFill/>
          <a:ln>
            <a:round/>
          </a:ln>
        </p:spPr>
        <p:txBody>
          <a:bodyPr vert="horz" wrap="square" lIns="90000" tIns="46800" rIns="90000" bIns="46800" anchor="ctr" anchorCtr="0">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a:pPr lvl="0" algn="r"/>
            <a:r>
              <a:rPr lang="ru-RU" altLang="ru-RU" sz="2400">
                <a:solidFill>
                  <a:srgbClr val="C00000"/>
                </a:solidFill>
              </a:rPr>
              <a:t>ПОЛОВОЙ ПУТЬ ПЕРЕДАЧИ</a:t>
            </a:r>
            <a:endParaRPr lang="ru-RU" altLang="ru-RU" sz="2400">
              <a:solidFill>
                <a:srgbClr val="C00000"/>
              </a:solidFill>
            </a:endParaRPr>
          </a:p>
        </p:txBody>
      </p:sp>
      <p:sp>
        <p:nvSpPr>
          <p:cNvPr id="45059" name="Объект 2"/>
          <p:cNvSpPr>
            <a:spLocks noGrp="1"/>
          </p:cNvSpPr>
          <p:nvPr>
            <p:ph idx="1"/>
          </p:nvPr>
        </p:nvSpPr>
        <p:spPr>
          <a:xfrm>
            <a:off x="0" y="1196975"/>
            <a:ext cx="8685213" cy="4927600"/>
          </a:xfrm>
          <a:noFill/>
          <a:ln>
            <a:round/>
          </a:ln>
        </p:spPr>
        <p:txBody>
          <a:bodyPr vert="horz" wrap="square" lIns="90000" tIns="46800" rIns="90000" bIns="46800" anchor="t" anchorCtr="0">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lvl="0" algn="just"/>
            <a:r>
              <a:rPr lang="ru-RU" altLang="ru-RU" sz="1400"/>
              <a:t>       Передача ВИЧ может происходить от мужчины женщине, от женщины мужчине, от мужчины мужчине. Условием заражения является проникающий сексуальный контакт, при котором биологические жидкости ВИЧ+ партнера могут попасть через микротрещинки на слизистых оболочках в кровь другого партнера. Наиболее высок риск инфицирования при анальном сексе.</a:t>
            </a:r>
            <a:endParaRPr lang="ru-RU" altLang="ru-RU" sz="1400"/>
          </a:p>
          <a:p>
            <a:pPr lvl="0" algn="just"/>
            <a:r>
              <a:rPr lang="ru-RU" altLang="ru-RU" sz="1400"/>
              <a:t>       Половой путь передачи ВИЧ обуславливает преимущественное заражение молодой части населения. Гибель, наступающая через 10 лет после заражения, вызывает возрастание общей смертности среди лиц активного возраста. Это в свою очередь ведет к уменьшению рождаемости. Таким образом, ВИЧ/СПИД становится мощным фактором, вызывающим уменьшение численности населения и средней продолжительности жизни. Для стран с отрицательным приростом населения, таких как Россия, масштабная эпидемия ВИЧ-инфекции может усугубить демографические проблемы.</a:t>
            </a:r>
            <a:endParaRPr lang="ru-RU" altLang="ru-RU" sz="1400"/>
          </a:p>
          <a:p>
            <a:pPr lvl="0" algn="just"/>
            <a:r>
              <a:rPr lang="ru-RU" altLang="ru-RU" sz="1400" b="1"/>
              <a:t>      Воздержание</a:t>
            </a:r>
            <a:r>
              <a:rPr lang="ru-RU" altLang="ru-RU" sz="1400"/>
              <a:t> - наиболее эффективный способ предупреждения заражения сексуальным путем. В частности, отсрочка первого сексуального опыта позволит избежать многих возможных проблем, включая ВИЧ-инфицирование.</a:t>
            </a:r>
            <a:endParaRPr lang="ru-RU" altLang="ru-RU" sz="1400"/>
          </a:p>
          <a:p>
            <a:pPr lvl="0" algn="just"/>
            <a:r>
              <a:rPr lang="ru-RU" altLang="ru-RU" sz="1400" b="1"/>
              <a:t>      Постоянный ВИЧ отрицательный партнер</a:t>
            </a:r>
            <a:r>
              <a:rPr lang="ru-RU" altLang="ru-RU" sz="1400"/>
              <a:t>, с которым отношения строятся на основе взаимного доверия и честности, предполагающих сохранение верности и отсутствие других партнеров.</a:t>
            </a:r>
            <a:endParaRPr lang="ru-RU" altLang="ru-RU" sz="1400"/>
          </a:p>
          <a:p>
            <a:pPr lvl="0" algn="just"/>
            <a:r>
              <a:rPr lang="ru-RU" altLang="ru-RU" sz="1400" b="1"/>
              <a:t>      Регулярное и правильное использование презервативов</a:t>
            </a:r>
            <a:r>
              <a:rPr lang="ru-RU" altLang="ru-RU" sz="1400"/>
              <a:t>. Обязательно и регулярное, и правильное. Презервативы также предупреждают заражение другими инфекциями, передающимися половым путём (ИППП) ( повышающими, в свою очередь,  риск заражения ВИЧ), а также являются средством контрацепции. </a:t>
            </a:r>
            <a:endParaRPr lang="ru-RU" altLang="ru-RU" sz="1400"/>
          </a:p>
          <a:p>
            <a:pPr lvl="0"/>
            <a:endParaRPr lang="ru-RU" altLang="ru-RU" sz="1400"/>
          </a:p>
          <a:p>
            <a:pPr lvl="0"/>
            <a:endParaRPr lang="ru-RU" altLang="ru-RU" sz="1400"/>
          </a:p>
        </p:txBody>
      </p:sp>
    </p:spTree>
  </p:cSld>
  <p:clrMapOvr>
    <a:masterClrMapping/>
  </p:clrMapOvr>
  <p:transition/>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46082" name="Заголовок 1"/>
          <p:cNvSpPr>
            <a:spLocks noGrp="1"/>
          </p:cNvSpPr>
          <p:nvPr>
            <p:ph type="title"/>
          </p:nvPr>
        </p:nvSpPr>
        <p:spPr>
          <a:xfrm>
            <a:off x="468313" y="1268413"/>
            <a:ext cx="8228012" cy="790575"/>
          </a:xfrm>
          <a:prstGeom prst="rect">
            <a:avLst/>
          </a:prstGeom>
        </p:spPr>
        <p:txBody>
          <a:bodyPr vert="horz" wrap="square" lIns="90000" tIns="46800" rIns="90000" bIns="46800" numCol="1" anchor="ctr" anchorCtr="0" compatLnSpc="1">
            <a:prstTxWarp prst="textNoShape">
              <a:avLst/>
            </a:prstTxWarp>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a:pPr marL="0" marR="0" lvl="0" indent="0"/>
            <a:r>
              <a:rPr lang="ru-RU" altLang="ru-RU" b="1">
                <a:solidFill>
                  <a:srgbClr val="0070C0"/>
                </a:solidFill>
                <a:effectLst>
                  <a:outerShdw blurRad="38100" dist="38100" dir="2700000" algn="tl">
                    <a:srgbClr val="000000">
                      <a:alpha val="43137"/>
                    </a:srgbClr>
                  </a:outerShdw>
                </a:effectLst>
              </a:rPr>
              <a:t>Вертикальный путь передачи (от ВИЧ инфицированной матери к ребенку)</a:t>
            </a:r>
            <a:endParaRPr lang="ru-RU" altLang="ru-RU"/>
          </a:p>
        </p:txBody>
      </p:sp>
      <p:sp>
        <p:nvSpPr>
          <p:cNvPr id="46083" name="Объект 2"/>
          <p:cNvSpPr>
            <a:spLocks noGrp="1"/>
          </p:cNvSpPr>
          <p:nvPr>
            <p:ph idx="1"/>
          </p:nvPr>
        </p:nvSpPr>
        <p:spPr>
          <a:xfrm>
            <a:off x="628650" y="2227263"/>
            <a:ext cx="7886700" cy="3500437"/>
          </a:xfrm>
          <a:prstGeom prst="rect">
            <a:avLst/>
          </a:prstGeom>
        </p:spPr>
        <p:txBody>
          <a:bodyPr vert="horz" wrap="square" lIns="90000" tIns="46800" rIns="90000" bIns="46800" numCol="1" anchor="t" anchorCtr="0" compatLnSpc="1">
            <a:prstTxWarp prst="textNoShape">
              <a:avLst/>
            </a:prstTxWarp>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342900" marR="0" lvl="0" indent="-342900">
              <a:lnSpc>
                <a:spcPct val="80000"/>
              </a:lnSpc>
              <a:buFontTx/>
              <a:buBlip>
                <a:blip r:embed="rId3"/>
              </a:buBlip>
            </a:pPr>
            <a:r>
              <a:rPr lang="ru-RU" altLang="ru-RU" sz="1500" b="1">
                <a:solidFill>
                  <a:srgbClr val="CC0099"/>
                </a:solidFill>
                <a:effectLst>
                  <a:outerShdw blurRad="38100" dist="38100" dir="2700000" algn="tl">
                    <a:srgbClr val="000000">
                      <a:alpha val="43137"/>
                    </a:srgbClr>
                  </a:outerShdw>
                </a:effectLst>
              </a:rPr>
              <a:t>Во время беременности </a:t>
            </a:r>
            <a:endParaRPr lang="ru-RU" altLang="ru-RU" sz="1500" b="1">
              <a:solidFill>
                <a:srgbClr val="CC0099"/>
              </a:solidFill>
              <a:effectLst>
                <a:outerShdw blurRad="38100" dist="38100" dir="2700000" algn="tl">
                  <a:srgbClr val="000000">
                    <a:alpha val="43137"/>
                  </a:srgbClr>
                </a:outerShdw>
              </a:effectLst>
            </a:endParaRPr>
          </a:p>
          <a:p>
            <a:pPr marL="342900" marR="0" lvl="0" indent="-342900">
              <a:lnSpc>
                <a:spcPct val="80000"/>
              </a:lnSpc>
              <a:buFontTx/>
              <a:buBlip>
                <a:blip r:embed="rId3"/>
              </a:buBlip>
            </a:pPr>
            <a:r>
              <a:rPr lang="ru-RU" altLang="ru-RU" sz="1500" b="1">
                <a:solidFill>
                  <a:srgbClr val="FF3399"/>
                </a:solidFill>
                <a:effectLst>
                  <a:outerShdw blurRad="38100" dist="38100" dir="2700000" algn="tl">
                    <a:srgbClr val="000000"/>
                  </a:outerShdw>
                </a:effectLst>
              </a:rPr>
              <a:t>Во время родов</a:t>
            </a:r>
            <a:r>
              <a:rPr lang="ru-RU" altLang="ru-RU" sz="1500" b="1">
                <a:solidFill>
                  <a:srgbClr val="CC0099"/>
                </a:solidFill>
                <a:effectLst>
                  <a:outerShdw blurRad="38100" dist="38100" dir="2700000" algn="tl">
                    <a:srgbClr val="000000">
                      <a:alpha val="43137"/>
                    </a:srgbClr>
                  </a:outerShdw>
                </a:effectLst>
              </a:rPr>
              <a:t> </a:t>
            </a:r>
            <a:endParaRPr lang="ru-RU" altLang="ru-RU" sz="1500" b="1">
              <a:solidFill>
                <a:srgbClr val="CC0099"/>
              </a:solidFill>
              <a:effectLst>
                <a:outerShdw blurRad="38100" dist="38100" dir="2700000" algn="tl">
                  <a:srgbClr val="000000">
                    <a:alpha val="43137"/>
                  </a:srgbClr>
                </a:outerShdw>
              </a:effectLst>
            </a:endParaRPr>
          </a:p>
          <a:p>
            <a:pPr marL="342900" marR="0" lvl="0" indent="-342900">
              <a:lnSpc>
                <a:spcPct val="80000"/>
              </a:lnSpc>
              <a:buFontTx/>
              <a:buBlip>
                <a:blip r:embed="rId3"/>
              </a:buBlip>
            </a:pPr>
            <a:r>
              <a:rPr lang="ru-RU" altLang="ru-RU" sz="1500" b="1">
                <a:solidFill>
                  <a:schemeClr val="accent1"/>
                </a:solidFill>
                <a:effectLst>
                  <a:outerShdw blurRad="38100" dist="38100" dir="2700000" algn="tl">
                    <a:srgbClr val="000000">
                      <a:alpha val="43137"/>
                    </a:srgbClr>
                  </a:outerShdw>
                </a:effectLst>
              </a:rPr>
              <a:t>Во время вскармливания грудью</a:t>
            </a:r>
            <a:r>
              <a:rPr lang="ru-RU" altLang="ru-RU" sz="1500" b="1">
                <a:solidFill>
                  <a:srgbClr val="6600CC"/>
                </a:solidFill>
              </a:rPr>
              <a:t> </a:t>
            </a:r>
            <a:endParaRPr lang="ru-RU" altLang="ru-RU" sz="1500" b="1">
              <a:solidFill>
                <a:srgbClr val="6600CC"/>
              </a:solidFill>
            </a:endParaRPr>
          </a:p>
          <a:p>
            <a:pPr marL="342900" marR="0" lvl="0" indent="-342900">
              <a:lnSpc>
                <a:spcPct val="80000"/>
              </a:lnSpc>
              <a:buFontTx/>
            </a:pPr>
            <a:r>
              <a:rPr lang="ru-RU" altLang="ru-RU" sz="1500"/>
              <a:t> </a:t>
            </a:r>
            <a:r>
              <a:rPr lang="ru-RU" altLang="ru-RU" sz="1500" b="1">
                <a:effectLst>
                  <a:outerShdw blurRad="38100" dist="38100" dir="2700000" algn="tl">
                    <a:srgbClr val="FFFFFF"/>
                  </a:outerShdw>
                </a:effectLst>
              </a:rPr>
              <a:t>Риск рождения ребенка, больного </a:t>
            </a:r>
            <a:endParaRPr lang="ru-RU" altLang="ru-RU" sz="1500" b="1">
              <a:effectLst>
                <a:outerShdw blurRad="38100" dist="38100" dir="2700000" algn="tl">
                  <a:srgbClr val="FFFFFF"/>
                </a:outerShdw>
              </a:effectLst>
            </a:endParaRPr>
          </a:p>
          <a:p>
            <a:pPr marL="342900" marR="0" lvl="0" indent="-342900">
              <a:lnSpc>
                <a:spcPct val="80000"/>
              </a:lnSpc>
              <a:buFontTx/>
            </a:pPr>
            <a:r>
              <a:rPr lang="ru-RU" altLang="ru-RU" sz="1500" b="1">
                <a:effectLst>
                  <a:outerShdw blurRad="38100" dist="38100" dir="2700000" algn="tl">
                    <a:srgbClr val="FFFFFF"/>
                  </a:outerShdw>
                </a:effectLst>
              </a:rPr>
              <a:t>ВИЧ-инфекцией составляет:</a:t>
            </a:r>
            <a:r>
              <a:rPr lang="ru-RU" altLang="ru-RU" sz="1500" b="1">
                <a:solidFill>
                  <a:srgbClr val="FFFFFF"/>
                </a:solidFill>
              </a:rPr>
              <a:t> </a:t>
            </a:r>
            <a:endParaRPr lang="ru-RU" altLang="ru-RU" sz="1500" b="1">
              <a:solidFill>
                <a:srgbClr val="FFFFFF"/>
              </a:solidFill>
            </a:endParaRPr>
          </a:p>
          <a:p>
            <a:pPr marL="342900" marR="0" lvl="0" indent="-342900" algn="ctr">
              <a:lnSpc>
                <a:spcPct val="80000"/>
              </a:lnSpc>
              <a:buFontTx/>
            </a:pPr>
            <a:r>
              <a:rPr lang="ru-RU" altLang="ru-RU" sz="2000" b="1">
                <a:solidFill>
                  <a:srgbClr val="CC0099"/>
                </a:solidFill>
                <a:effectLst>
                  <a:outerShdw blurRad="38100" dist="38100" dir="2700000" algn="tl">
                    <a:srgbClr val="000000">
                      <a:alpha val="43137"/>
                    </a:srgbClr>
                  </a:outerShdw>
                </a:effectLst>
              </a:rPr>
              <a:t>если женщина не получает специального профилактического лечения</a:t>
            </a:r>
            <a:r>
              <a:rPr lang="ru-RU" altLang="ru-RU" sz="2000" b="1">
                <a:solidFill>
                  <a:srgbClr val="FF6699"/>
                </a:solidFill>
              </a:rPr>
              <a:t>  </a:t>
            </a:r>
            <a:r>
              <a:rPr lang="ru-RU" altLang="ru-RU" sz="2000" b="1">
                <a:solidFill>
                  <a:srgbClr val="3399FF"/>
                </a:solidFill>
              </a:rPr>
              <a:t>- 50%;</a:t>
            </a:r>
            <a:r>
              <a:rPr lang="ru-RU" altLang="ru-RU" sz="2000" b="1">
                <a:solidFill>
                  <a:srgbClr val="FF6699"/>
                </a:solidFill>
              </a:rPr>
              <a:t> </a:t>
            </a:r>
            <a:endParaRPr lang="ru-RU" altLang="ru-RU" sz="2000" b="1">
              <a:solidFill>
                <a:srgbClr val="FF6699"/>
              </a:solidFill>
            </a:endParaRPr>
          </a:p>
          <a:p>
            <a:pPr marL="342900" marR="0" lvl="0" indent="-342900" algn="ctr">
              <a:lnSpc>
                <a:spcPct val="80000"/>
              </a:lnSpc>
              <a:buFontTx/>
            </a:pPr>
            <a:r>
              <a:rPr lang="ru-RU" altLang="ru-RU" sz="2000" b="1">
                <a:solidFill>
                  <a:srgbClr val="CC0099"/>
                </a:solidFill>
                <a:effectLst>
                  <a:outerShdw blurRad="38100" dist="38100" dir="2700000" algn="tl">
                    <a:srgbClr val="000000">
                      <a:alpha val="43137"/>
                    </a:srgbClr>
                  </a:outerShdw>
                </a:effectLst>
              </a:rPr>
              <a:t>если женщина своевременно принимает все        препараты, назначенные врачом</a:t>
            </a:r>
            <a:r>
              <a:rPr lang="ru-RU" altLang="ru-RU" sz="2000" b="1">
                <a:solidFill>
                  <a:srgbClr val="FF6699"/>
                </a:solidFill>
              </a:rPr>
              <a:t>  </a:t>
            </a:r>
            <a:r>
              <a:rPr lang="ru-RU" altLang="ru-RU" sz="2000" b="1">
                <a:solidFill>
                  <a:srgbClr val="3399FF"/>
                </a:solidFill>
              </a:rPr>
              <a:t>- 2-10%</a:t>
            </a:r>
            <a:r>
              <a:rPr lang="ru-RU" altLang="ru-RU" sz="1500">
                <a:solidFill>
                  <a:srgbClr val="3399FF"/>
                </a:solidFill>
              </a:rPr>
              <a:t>  </a:t>
            </a:r>
            <a:endParaRPr lang="ru-RU" altLang="ru-RU" sz="1500">
              <a:solidFill>
                <a:srgbClr val="3399FF"/>
              </a:solidFill>
            </a:endParaRPr>
          </a:p>
          <a:p>
            <a:pPr marL="342900" marR="0" lvl="0" indent="-342900" algn="ctr">
              <a:lnSpc>
                <a:spcPct val="80000"/>
              </a:lnSpc>
              <a:buFontTx/>
            </a:pPr>
            <a:r>
              <a:rPr lang="ru-RU" altLang="ru-RU" sz="1500" b="1">
                <a:solidFill>
                  <a:srgbClr val="FF0000"/>
                </a:solidFill>
                <a:effectLst>
                  <a:outerShdw blurRad="38100" dist="38100" dir="2700000" algn="tl">
                    <a:srgbClr val="000000"/>
                  </a:outerShdw>
                </a:effectLst>
              </a:rPr>
              <a:t>                   </a:t>
            </a:r>
            <a:r>
              <a:rPr lang="ru-RU" altLang="ru-RU" sz="2000" b="1">
                <a:solidFill>
                  <a:srgbClr val="FF0000"/>
                </a:solidFill>
                <a:effectLst>
                  <a:outerShdw blurRad="38100" dist="38100" dir="2700000" algn="tl">
                    <a:srgbClr val="000000"/>
                  </a:outerShdw>
                </a:effectLst>
              </a:rPr>
              <a:t>ВИЧ положительная женщина </a:t>
            </a:r>
            <a:endParaRPr lang="ru-RU" altLang="ru-RU" sz="2000" b="1">
              <a:solidFill>
                <a:srgbClr val="FF0000"/>
              </a:solidFill>
              <a:effectLst>
                <a:outerShdw blurRad="38100" dist="38100" dir="2700000" algn="tl">
                  <a:srgbClr val="000000"/>
                </a:outerShdw>
              </a:effectLst>
            </a:endParaRPr>
          </a:p>
          <a:p>
            <a:pPr marL="342900" marR="0" lvl="0" indent="-342900" algn="ctr">
              <a:lnSpc>
                <a:spcPct val="80000"/>
              </a:lnSpc>
              <a:buFontTx/>
            </a:pPr>
            <a:r>
              <a:rPr lang="ru-RU" altLang="ru-RU" sz="2000" b="1">
                <a:solidFill>
                  <a:srgbClr val="FF0000"/>
                </a:solidFill>
                <a:effectLst>
                  <a:outerShdw blurRad="38100" dist="38100" dir="2700000" algn="tl">
                    <a:srgbClr val="000000"/>
                  </a:outerShdw>
                </a:effectLst>
              </a:rPr>
              <a:t>                             может родить здорового ребенка</a:t>
            </a:r>
            <a:r>
              <a:rPr lang="ru-RU" altLang="ru-RU" sz="2000" b="1">
                <a:effectLst>
                  <a:outerShdw blurRad="38100" dist="38100" dir="2700000" algn="tl">
                    <a:srgbClr val="FFFFFF"/>
                  </a:outerShdw>
                </a:effectLst>
              </a:rPr>
              <a:t> </a:t>
            </a:r>
            <a:endParaRPr lang="ru-RU" altLang="ru-RU" sz="2000" b="1">
              <a:effectLst>
                <a:outerShdw blurRad="38100" dist="38100" dir="2700000" algn="tl">
                  <a:srgbClr val="FFFFFF"/>
                </a:outerShdw>
              </a:effectLst>
            </a:endParaRPr>
          </a:p>
          <a:p>
            <a:pPr marL="342900" marR="0" lvl="0" indent="-342900">
              <a:lnSpc>
                <a:spcPct val="80000"/>
              </a:lnSpc>
            </a:pPr>
            <a:endParaRPr lang="ru-RU" altLang="ru-RU" sz="2000"/>
          </a:p>
        </p:txBody>
      </p:sp>
      <p:pic>
        <p:nvPicPr>
          <p:cNvPr id="46084" name="Picture 5" descr="99f8e5757e6a82f25ef7c5c5ba9d96b9"/>
          <p:cNvPicPr>
            <a:picLocks noChangeAspect="1"/>
          </p:cNvPicPr>
          <p:nvPr/>
        </p:nvPicPr>
        <p:blipFill>
          <a:blip r:embed="rId4"/>
          <a:srcRect l="20620" t="2266" r="10877" b="8661"/>
          <a:stretch>
            <a:fillRect/>
          </a:stretch>
        </p:blipFill>
        <p:spPr>
          <a:xfrm>
            <a:off x="7616825" y="1752600"/>
            <a:ext cx="1079500" cy="2105025"/>
          </a:xfrm>
          <a:prstGeom prst="rect">
            <a:avLst/>
          </a:prstGeom>
          <a:noFill/>
          <a:ln>
            <a:solidFill>
              <a:srgbClr val="FF3399"/>
            </a:solidFill>
            <a:miter lim="800000"/>
          </a:ln>
        </p:spPr>
      </p:pic>
    </p:spTree>
  </p:cSld>
  <p:clrMapOvr>
    <a:masterClrMapping/>
  </p:clrMapOvr>
  <p:transition/>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48130" name="Заголовок 1"/>
          <p:cNvSpPr>
            <a:spLocks noGrp="1"/>
          </p:cNvSpPr>
          <p:nvPr>
            <p:ph type="title"/>
          </p:nvPr>
        </p:nvSpPr>
        <p:spPr>
          <a:xfrm>
            <a:off x="468313" y="1268413"/>
            <a:ext cx="8228012" cy="790575"/>
          </a:xfrm>
          <a:noFill/>
          <a:ln>
            <a:round/>
          </a:ln>
        </p:spPr>
        <p:txBody>
          <a:bodyPr vert="horz" wrap="square" lIns="90000" tIns="46800" rIns="90000" bIns="46800" anchor="ctr" anchorCtr="0">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a:pPr lvl="0" algn="l"/>
            <a:r>
              <a:rPr lang="ru-RU" altLang="ru-RU" b="1"/>
              <a:t>От матери к ребенку</a:t>
            </a:r>
            <a:endParaRPr lang="ru-RU" altLang="ru-RU"/>
          </a:p>
        </p:txBody>
      </p:sp>
      <p:sp>
        <p:nvSpPr>
          <p:cNvPr id="48131" name="Объект 2"/>
          <p:cNvSpPr>
            <a:spLocks noGrp="1"/>
          </p:cNvSpPr>
          <p:nvPr>
            <p:ph idx="1"/>
          </p:nvPr>
        </p:nvSpPr>
        <p:spPr>
          <a:xfrm>
            <a:off x="481013" y="2276475"/>
            <a:ext cx="8228012" cy="3487738"/>
          </a:xfrm>
          <a:noFill/>
          <a:ln>
            <a:round/>
          </a:ln>
        </p:spPr>
        <p:txBody>
          <a:bodyPr vert="horz" wrap="square" lIns="90000" tIns="46800" rIns="90000" bIns="46800" anchor="t" anchorCtr="0">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lvl="0"/>
            <a:r>
              <a:rPr lang="ru-RU" altLang="ru-RU" sz="1400"/>
              <a:t>Для профилактики передачи ВИЧ от матери к ребенку используется комплекс мер:</a:t>
            </a:r>
            <a:endParaRPr lang="ru-RU" altLang="ru-RU" sz="1400"/>
          </a:p>
          <a:p>
            <a:pPr lvl="0">
              <a:buFont typeface="Arial" pitchFamily="34" charset="0"/>
              <a:buChar char="•"/>
            </a:pPr>
            <a:r>
              <a:rPr lang="ru-RU" altLang="ru-RU" sz="1400"/>
              <a:t>антиретровирусное (АРВ) лечение матери во время беременности; </a:t>
            </a:r>
            <a:endParaRPr lang="ru-RU" altLang="ru-RU" sz="1400"/>
          </a:p>
          <a:p>
            <a:pPr lvl="0">
              <a:buFont typeface="Arial" pitchFamily="34" charset="0"/>
              <a:buChar char="•"/>
            </a:pPr>
            <a:r>
              <a:rPr lang="ru-RU" altLang="ru-RU" sz="1400"/>
              <a:t>кесарево сечение;</a:t>
            </a:r>
            <a:endParaRPr lang="ru-RU" altLang="ru-RU" sz="1400"/>
          </a:p>
          <a:p>
            <a:pPr lvl="0">
              <a:buFont typeface="Arial" pitchFamily="34" charset="0"/>
              <a:buChar char="•"/>
            </a:pPr>
            <a:r>
              <a:rPr lang="ru-RU" altLang="ru-RU" sz="1400"/>
              <a:t>искусственное вскармливание.</a:t>
            </a:r>
            <a:endParaRPr lang="ru-RU" altLang="ru-RU" sz="1400"/>
          </a:p>
          <a:p>
            <a:pPr lvl="0"/>
            <a:r>
              <a:rPr lang="ru-RU" altLang="ru-RU" sz="1400"/>
              <a:t>       При проведении перечисленных выше мероприятий риск передачи ВИЧ от ВИЧ+ матери ребенку во время беременности и родов существенно снижается (до 1-2%) , однако все равно существует. Таким образом, планируя беременность, каждая женщина должна проанализировать свой риск заражения ВИЧ в прошлом и пройти тестирование, чтобы принять осознанное решение на основании этой информации. В нашей стране всем беременным женщинам рекомендуется пройти добровольное тестирование на ВИЧ и консультирование при обращении в женскую консультацию.</a:t>
            </a:r>
            <a:endParaRPr lang="ru-RU" altLang="ru-RU" sz="1400"/>
          </a:p>
          <a:p>
            <a:pPr lvl="0"/>
            <a:r>
              <a:rPr lang="ru-RU" altLang="ru-RU" sz="1400"/>
              <a:t> </a:t>
            </a:r>
            <a:endParaRPr lang="ru-RU" altLang="ru-RU" sz="1400"/>
          </a:p>
          <a:p>
            <a:pPr lvl="0"/>
            <a:endParaRPr lang="ru-RU" altLang="ru-RU"/>
          </a:p>
        </p:txBody>
      </p:sp>
      <p:pic>
        <p:nvPicPr>
          <p:cNvPr id="48132" name="Picture 5" descr="Люди, живущие с ВИЧ"/>
          <p:cNvPicPr>
            <a:picLocks noChangeAspect="1"/>
          </p:cNvPicPr>
          <p:nvPr/>
        </p:nvPicPr>
        <p:blipFill>
          <a:blip r:embed="rId2"/>
          <a:stretch>
            <a:fillRect/>
          </a:stretch>
        </p:blipFill>
        <p:spPr>
          <a:xfrm>
            <a:off x="6094413" y="247650"/>
            <a:ext cx="2725737" cy="2028825"/>
          </a:xfrm>
          <a:prstGeom prst="rect">
            <a:avLst/>
          </a:prstGeom>
          <a:noFill/>
          <a:ln>
            <a:noFill/>
            <a:miter lim="800000"/>
          </a:ln>
        </p:spPr>
      </p:pic>
    </p:spTree>
  </p:cSld>
  <p:clrMapOvr>
    <a:masterClrMapping/>
  </p:clrMapOvr>
  <p:transition/>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23554" name="Text Box 1"/>
          <p:cNvSpPr/>
          <p:nvPr/>
        </p:nvSpPr>
        <p:spPr>
          <a:xfrm>
            <a:off x="428625" y="1285875"/>
            <a:ext cx="8358188" cy="4786313"/>
          </a:xfrm>
          <a:prstGeom prst="rect">
            <a:avLst/>
          </a:prstGeom>
          <a:noFill/>
          <a:ln>
            <a:noFill/>
            <a:miter lim="800000"/>
          </a:ln>
        </p:spPr>
        <p:txBody>
          <a:bodyPr>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339725" lvl="0" indent="-339725" eaLnBrk="1" hangingPunct="1">
              <a:lnSpc>
                <a:spcPct val="90000"/>
              </a:lnSpc>
              <a:spcBef>
                <a:spcPts val="750"/>
              </a:spcBef>
              <a:buClr>
                <a:srgbClr val="C00000"/>
              </a:buClr>
              <a:buFont typeface="Arial" pitchFamily="34" charset="0"/>
              <a:buChar char="•"/>
              <a:tabLst>
                <a:tab pos="911225"/>
                <a:tab pos="1825625"/>
                <a:tab pos="2740025"/>
                <a:tab pos="3654425"/>
                <a:tab pos="4568825"/>
                <a:tab pos="5483225"/>
                <a:tab pos="6397625"/>
                <a:tab pos="7312025"/>
                <a:tab pos="8226425"/>
                <a:tab pos="9140825"/>
                <a:tab pos="10055225"/>
              </a:tabLst>
            </a:pPr>
            <a:endParaRPr lang="ru-RU" altLang="ru-RU" sz="1400" b="1"/>
          </a:p>
          <a:p>
            <a:pPr marL="339725" lvl="0" indent="-339725" eaLnBrk="1" hangingPunct="1">
              <a:lnSpc>
                <a:spcPct val="90000"/>
              </a:lnSpc>
              <a:spcBef>
                <a:spcPts val="750"/>
              </a:spcBef>
              <a:buClr>
                <a:srgbClr val="C00000"/>
              </a:buClr>
              <a:buFont typeface="Arial" pitchFamily="34" charset="0"/>
              <a:buChar char="•"/>
              <a:tabLst>
                <a:tab pos="911225"/>
                <a:tab pos="1825625"/>
                <a:tab pos="2740025"/>
                <a:tab pos="3654425"/>
                <a:tab pos="4568825"/>
                <a:tab pos="5483225"/>
                <a:tab pos="6397625"/>
                <a:tab pos="7312025"/>
                <a:tab pos="8226425"/>
                <a:tab pos="9140825"/>
                <a:tab pos="10055225"/>
              </a:tabLst>
            </a:pPr>
            <a:r>
              <a:rPr lang="ru-RU" altLang="ru-RU" sz="1400" b="1"/>
              <a:t>ВИЧ-инфекция</a:t>
            </a:r>
            <a:r>
              <a:rPr lang="ru-RU" altLang="ru-RU" sz="1400"/>
              <a:t> - это болезнь, распространение которой связано с поведением человека, вызванная  вирусом иммунодефицита человека – антропонозное инфекционное хроническое заболевание, характеризующееся специфическим  поражение иммунной системы, приводящие к медленному ее разрушению до формирования синдрома приобретенного иммунодефицита (СПИД), сопровождающегося развитием оппортунистических инфекций и вторичных злокачественных новообразований.</a:t>
            </a:r>
            <a:endParaRPr lang="ru-RU" altLang="ru-RU" sz="1400"/>
          </a:p>
          <a:p>
            <a:pPr marL="339725" lvl="0" indent="-339725" eaLnBrk="1" hangingPunct="1">
              <a:lnSpc>
                <a:spcPct val="90000"/>
              </a:lnSpc>
              <a:spcBef>
                <a:spcPts val="750"/>
              </a:spcBef>
              <a:buClr>
                <a:srgbClr val="C00000"/>
              </a:buClr>
              <a:buFont typeface="Arial" pitchFamily="34" charset="0"/>
              <a:buChar char="•"/>
              <a:tabLst>
                <a:tab pos="911225"/>
                <a:tab pos="1825625"/>
                <a:tab pos="2740025"/>
                <a:tab pos="3654425"/>
                <a:tab pos="4568825"/>
                <a:tab pos="5483225"/>
                <a:tab pos="6397625"/>
                <a:tab pos="7312025"/>
                <a:tab pos="8226425"/>
                <a:tab pos="9140825"/>
                <a:tab pos="10055225"/>
              </a:tabLst>
            </a:pPr>
            <a:r>
              <a:rPr lang="ru-RU" altLang="ru-RU" sz="1400" b="1"/>
              <a:t>Иммунодефицит </a:t>
            </a:r>
            <a:r>
              <a:rPr lang="ru-RU" altLang="ru-RU" sz="1400"/>
              <a:t>–состояние, при котором организм не может сопротивляться различным инфекциям. ВИЧ живет и размножается в организме человека, разрушая клетки, отвечающие за защиту от различных инфекционных заболеваний, доброкачественных и злокачественных опухолей.</a:t>
            </a:r>
            <a:endParaRPr lang="ru-RU" altLang="ru-RU" sz="1400"/>
          </a:p>
          <a:p>
            <a:pPr marL="339725" lvl="0" indent="-339725" algn="just" eaLnBrk="1" hangingPunct="1">
              <a:lnSpc>
                <a:spcPct val="90000"/>
              </a:lnSpc>
              <a:spcBef>
                <a:spcPts val="750"/>
              </a:spcBef>
              <a:buClr>
                <a:srgbClr val="C00000"/>
              </a:buClr>
              <a:buFont typeface="Arial" pitchFamily="34" charset="0"/>
              <a:buChar char="•"/>
              <a:tabLst>
                <a:tab pos="911225"/>
                <a:tab pos="1825625"/>
                <a:tab pos="2740025"/>
                <a:tab pos="3654425"/>
                <a:tab pos="4568825"/>
                <a:tab pos="5483225"/>
                <a:tab pos="6397625"/>
                <a:tab pos="7312025"/>
                <a:tab pos="8226425"/>
                <a:tab pos="9140825"/>
                <a:tab pos="10055225"/>
              </a:tabLst>
            </a:pPr>
            <a:r>
              <a:rPr lang="ru-RU" altLang="ru-RU" sz="1400" b="1"/>
              <a:t>СПИД</a:t>
            </a:r>
            <a:r>
              <a:rPr lang="ru-RU" altLang="ru-RU" sz="1400"/>
              <a:t> (</a:t>
            </a:r>
            <a:r>
              <a:rPr lang="ru-RU" altLang="ru-RU" sz="1400" b="1"/>
              <a:t>Синдром приобретённого иммунного дефицита, англ. AIDS)</a:t>
            </a:r>
            <a:r>
              <a:rPr lang="ru-RU" altLang="ru-RU" sz="1400"/>
              <a:t> – термальная и окончательная стадия развития ВИЧ-инфекции, которая </a:t>
            </a:r>
            <a:r>
              <a:rPr lang="ru-RU" altLang="ru-RU" sz="1400" b="1"/>
              <a:t>формируется в среднем через 3-15 лет </a:t>
            </a:r>
            <a:r>
              <a:rPr lang="ru-RU" altLang="ru-RU" sz="1400"/>
              <a:t>после инфицирования человека вирусом иммунодефицита – появление у больного ВИЧ-инфекцией определенных инфекционных и онкологических заболеваний, которые, как правило, протекают на фоне выраженного или очень тяжелого нарушения работы иммунной системы (иммунодефицита).</a:t>
            </a:r>
            <a:endParaRPr lang="ru-RU" altLang="ru-RU" sz="1400"/>
          </a:p>
          <a:p>
            <a:pPr marL="339725" lvl="0" indent="-339725" algn="just" eaLnBrk="1" hangingPunct="1">
              <a:lnSpc>
                <a:spcPct val="90000"/>
              </a:lnSpc>
              <a:spcBef>
                <a:spcPts val="750"/>
              </a:spcBef>
              <a:buClr>
                <a:srgbClr val="C00000"/>
              </a:buClr>
              <a:buFont typeface="Arial" pitchFamily="34" charset="0"/>
              <a:buChar char="•"/>
              <a:tabLst>
                <a:tab pos="911225"/>
                <a:tab pos="1825625"/>
                <a:tab pos="2740025"/>
                <a:tab pos="3654425"/>
                <a:tab pos="4568825"/>
                <a:tab pos="5483225"/>
                <a:tab pos="6397625"/>
                <a:tab pos="7312025"/>
                <a:tab pos="8226425"/>
                <a:tab pos="9140825"/>
                <a:tab pos="10055225"/>
              </a:tabLst>
            </a:pPr>
            <a:endParaRPr lang="ru-RU" altLang="ru-RU" sz="1400"/>
          </a:p>
          <a:p>
            <a:pPr marL="339725" lvl="0" indent="-339725" eaLnBrk="1" hangingPunct="1">
              <a:tabLst>
                <a:tab pos="911225"/>
                <a:tab pos="1825625"/>
                <a:tab pos="2740025"/>
                <a:tab pos="3654425"/>
                <a:tab pos="4568825"/>
                <a:tab pos="5483225"/>
                <a:tab pos="6397625"/>
                <a:tab pos="7312025"/>
                <a:tab pos="8226425"/>
                <a:tab pos="9140825"/>
                <a:tab pos="10055225"/>
              </a:tabLst>
            </a:pPr>
            <a:endParaRPr lang="en-US" altLang="ru-RU" sz="1400"/>
          </a:p>
          <a:p>
            <a:pPr marL="339725" lvl="0" indent="-339725" eaLnBrk="1" hangingPunct="1">
              <a:lnSpc>
                <a:spcPct val="90000"/>
              </a:lnSpc>
              <a:spcBef>
                <a:spcPts val="750"/>
              </a:spcBef>
              <a:buClr>
                <a:srgbClr val="C00000"/>
              </a:buClr>
              <a:buFont typeface="Arial" pitchFamily="34" charset="0"/>
              <a:buChar char="•"/>
              <a:tabLst>
                <a:tab pos="911225"/>
                <a:tab pos="1825625"/>
                <a:tab pos="2740025"/>
                <a:tab pos="3654425"/>
                <a:tab pos="4568825"/>
                <a:tab pos="5483225"/>
                <a:tab pos="6397625"/>
                <a:tab pos="7312025"/>
                <a:tab pos="8226425"/>
                <a:tab pos="9140825"/>
                <a:tab pos="10055225"/>
              </a:tabLst>
            </a:pPr>
            <a:endParaRPr lang="ru-RU" altLang="ru-RU" sz="1400" u="sng">
              <a:solidFill>
                <a:srgbClr val="003366"/>
              </a:solidFill>
            </a:endParaRPr>
          </a:p>
          <a:p>
            <a:pPr marL="339725" lvl="0" indent="-339725" eaLnBrk="1" hangingPunct="1">
              <a:lnSpc>
                <a:spcPct val="90000"/>
              </a:lnSpc>
              <a:spcBef>
                <a:spcPts val="750"/>
              </a:spcBef>
              <a:buClr>
                <a:srgbClr val="C00000"/>
              </a:buClr>
              <a:buFont typeface="Arial" pitchFamily="34" charset="0"/>
              <a:buChar char="•"/>
              <a:tabLst>
                <a:tab pos="911225"/>
                <a:tab pos="1825625"/>
                <a:tab pos="2740025"/>
                <a:tab pos="3654425"/>
                <a:tab pos="4568825"/>
                <a:tab pos="5483225"/>
                <a:tab pos="6397625"/>
                <a:tab pos="7312025"/>
                <a:tab pos="8226425"/>
                <a:tab pos="9140825"/>
                <a:tab pos="10055225"/>
              </a:tabLst>
            </a:pPr>
            <a:endParaRPr lang="ru-RU" altLang="ru-RU" sz="1400"/>
          </a:p>
        </p:txBody>
      </p:sp>
    </p:spTree>
  </p:cSld>
  <p:clrMapOvr>
    <a:masterClrMapping/>
  </p:clrMapOvr>
  <p:transition/>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49154" name="Text Box 2"/>
          <p:cNvSpPr/>
          <p:nvPr/>
        </p:nvSpPr>
        <p:spPr>
          <a:xfrm>
            <a:off x="604838" y="1268413"/>
            <a:ext cx="4040187" cy="327025"/>
          </a:xfrm>
          <a:prstGeom prst="rect">
            <a:avLst/>
          </a:prstGeom>
          <a:noFill/>
          <a:ln>
            <a:noFill/>
            <a:round/>
          </a:ln>
          <a:effectLst/>
        </p:spPr>
        <p:txBody>
          <a:bodyPr anchor="b" anchorCtr="0">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0" lvl="0" indent="0" eaLnBrk="1" hangingPunct="1">
              <a:lnSpc>
                <a:spcPct val="80000"/>
              </a:lnSpc>
              <a:spcBef>
                <a:spcPts val="575"/>
              </a:spcBef>
              <a:buClrTx/>
              <a:buFontTx/>
              <a:tabLst>
                <a:tab pos="571500"/>
                <a:tab pos="1485900"/>
                <a:tab pos="2400300"/>
                <a:tab pos="3314700"/>
                <a:tab pos="4229100"/>
                <a:tab pos="5143500"/>
                <a:tab pos="6057900"/>
                <a:tab pos="6972300"/>
                <a:tab pos="7886700"/>
                <a:tab pos="8801100"/>
                <a:tab pos="9715500"/>
              </a:tabLst>
            </a:pPr>
            <a:r>
              <a:rPr lang="ru-RU" altLang="ru-RU" sz="1900" b="1">
                <a:solidFill>
                  <a:srgbClr val="FFFFFF"/>
                </a:solidFill>
              </a:rPr>
              <a:t>                 </a:t>
            </a:r>
            <a:r>
              <a:rPr lang="ru-RU" altLang="ru-RU" sz="1400" b="1">
                <a:solidFill>
                  <a:srgbClr val="FFFFFF"/>
                </a:solidFill>
              </a:rPr>
              <a:t>ГепатиПравоваяосноваты</a:t>
            </a:r>
            <a:endParaRPr lang="ru-RU" altLang="ru-RU" sz="1400" b="1">
              <a:solidFill>
                <a:srgbClr val="FFFFFF"/>
              </a:solidFill>
            </a:endParaRPr>
          </a:p>
        </p:txBody>
      </p:sp>
      <p:sp>
        <p:nvSpPr>
          <p:cNvPr id="49155" name="Text Box 3"/>
          <p:cNvSpPr/>
          <p:nvPr/>
        </p:nvSpPr>
        <p:spPr>
          <a:xfrm>
            <a:off x="4645025" y="1123950"/>
            <a:ext cx="4041775" cy="144463"/>
          </a:xfrm>
          <a:prstGeom prst="rect">
            <a:avLst/>
          </a:prstGeom>
          <a:noFill/>
          <a:ln>
            <a:noFill/>
            <a:round/>
          </a:ln>
          <a:effectLst/>
        </p:spPr>
        <p:txBody>
          <a:bodyPr anchor="b" anchorCtr="0">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0" lvl="0" indent="0" eaLnBrk="1" hangingPunct="1">
              <a:spcBef>
                <a:spcPts val="575"/>
              </a:spcBef>
              <a:buClrTx/>
              <a:buFontTx/>
              <a:tabLst>
                <a:tab pos="571500"/>
                <a:tab pos="1485900"/>
                <a:tab pos="2400300"/>
                <a:tab pos="3314700"/>
                <a:tab pos="4229100"/>
                <a:tab pos="5143500"/>
                <a:tab pos="6057900"/>
                <a:tab pos="6972300"/>
                <a:tab pos="7886700"/>
                <a:tab pos="8801100"/>
                <a:tab pos="9715500"/>
              </a:tabLst>
            </a:pPr>
            <a:r>
              <a:rPr lang="ru-RU" altLang="ru-RU" sz="2400" b="1"/>
              <a:t>           </a:t>
            </a:r>
            <a:endParaRPr lang="ru-RU" altLang="ru-RU" sz="2400" b="1"/>
          </a:p>
        </p:txBody>
      </p:sp>
      <p:sp>
        <p:nvSpPr>
          <p:cNvPr id="49156" name="Text Box 4"/>
          <p:cNvSpPr/>
          <p:nvPr/>
        </p:nvSpPr>
        <p:spPr>
          <a:xfrm>
            <a:off x="614363" y="1123950"/>
            <a:ext cx="8072437" cy="5400675"/>
          </a:xfrm>
          <a:prstGeom prst="rect">
            <a:avLst/>
          </a:prstGeom>
          <a:noFill/>
          <a:ln>
            <a:noFill/>
            <a:miter lim="800000"/>
          </a:ln>
        </p:spPr>
        <p:txBody>
          <a:bodyPr>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269875" lvl="0" indent="-269875" algn="just" eaLnBrk="1" hangingPunct="1">
              <a:spcBef>
                <a:spcPct val="0"/>
              </a:spcBef>
              <a:buFont typeface="Arial" pitchFamily="34" charset="0"/>
              <a:tabLst>
                <a:tab pos="841375"/>
                <a:tab pos="1755775"/>
                <a:tab pos="2670175"/>
                <a:tab pos="3584575"/>
                <a:tab pos="4498975"/>
                <a:tab pos="5413375"/>
                <a:tab pos="6327775"/>
                <a:tab pos="7242175"/>
                <a:tab pos="8156575"/>
                <a:tab pos="9070975"/>
                <a:tab pos="9985375"/>
              </a:tabLst>
            </a:pPr>
            <a:endParaRPr lang="ru-RU" altLang="ru-RU" sz="1600">
              <a:ea typeface="Aharoni" pitchFamily="2" charset="-79"/>
            </a:endParaRPr>
          </a:p>
          <a:p>
            <a:pPr marL="269875" lvl="0" indent="-269875">
              <a:tabLst>
                <a:tab pos="841375"/>
                <a:tab pos="1755775"/>
                <a:tab pos="2670175"/>
                <a:tab pos="3584575"/>
                <a:tab pos="4498975"/>
                <a:tab pos="5413375"/>
                <a:tab pos="6327775"/>
                <a:tab pos="7242175"/>
                <a:tab pos="8156575"/>
                <a:tab pos="9070975"/>
                <a:tab pos="9985375"/>
              </a:tabLst>
            </a:pPr>
            <a:r>
              <a:rPr lang="ru-RU" altLang="ru-RU" sz="2000" b="1"/>
              <a:t>Как нельзя заразиться ВИЧ-инфекцией?</a:t>
            </a:r>
            <a:endParaRPr lang="ru-RU" altLang="ru-RU" sz="2000" b="1"/>
          </a:p>
          <a:p>
            <a:pPr marL="269875" lvl="0" indent="-269875">
              <a:buFont typeface="Arial" pitchFamily="34" charset="0"/>
              <a:buChar char="•"/>
              <a:tabLst>
                <a:tab pos="841375"/>
                <a:tab pos="1755775"/>
                <a:tab pos="2670175"/>
                <a:tab pos="3584575"/>
                <a:tab pos="4498975"/>
                <a:tab pos="5413375"/>
                <a:tab pos="6327775"/>
                <a:tab pos="7242175"/>
                <a:tab pos="8156575"/>
                <a:tab pos="9070975"/>
                <a:tab pos="9985375"/>
              </a:tabLst>
            </a:pPr>
            <a:r>
              <a:rPr lang="ru-RU" altLang="ru-RU" sz="1800"/>
              <a:t>при кашле или чихании;</a:t>
            </a:r>
            <a:endParaRPr lang="ru-RU" altLang="ru-RU" sz="1800"/>
          </a:p>
          <a:p>
            <a:pPr marL="269875" lvl="0" indent="-269875">
              <a:buFont typeface="Arial" pitchFamily="34" charset="0"/>
              <a:buChar char="•"/>
              <a:tabLst>
                <a:tab pos="841375"/>
                <a:tab pos="1755775"/>
                <a:tab pos="2670175"/>
                <a:tab pos="3584575"/>
                <a:tab pos="4498975"/>
                <a:tab pos="5413375"/>
                <a:tab pos="6327775"/>
                <a:tab pos="7242175"/>
                <a:tab pos="8156575"/>
                <a:tab pos="9070975"/>
                <a:tab pos="9985375"/>
              </a:tabLst>
            </a:pPr>
            <a:r>
              <a:rPr lang="ru-RU" altLang="ru-RU" sz="1800"/>
              <a:t>при укусах насекомых или животных;</a:t>
            </a:r>
            <a:endParaRPr lang="ru-RU" altLang="ru-RU" sz="1800"/>
          </a:p>
          <a:p>
            <a:pPr marL="269875" lvl="0" indent="-269875">
              <a:buFont typeface="Arial" pitchFamily="34" charset="0"/>
              <a:buChar char="•"/>
              <a:tabLst>
                <a:tab pos="841375"/>
                <a:tab pos="1755775"/>
                <a:tab pos="2670175"/>
                <a:tab pos="3584575"/>
                <a:tab pos="4498975"/>
                <a:tab pos="5413375"/>
                <a:tab pos="6327775"/>
                <a:tab pos="7242175"/>
                <a:tab pos="8156575"/>
                <a:tab pos="9070975"/>
                <a:tab pos="9985375"/>
              </a:tabLst>
            </a:pPr>
            <a:r>
              <a:rPr lang="ru-RU" altLang="ru-RU" sz="1800"/>
              <a:t>через общую столовую посуду и приборы;  </a:t>
            </a:r>
            <a:endParaRPr lang="ru-RU" altLang="ru-RU" sz="1800"/>
          </a:p>
          <a:p>
            <a:pPr marL="269875" lvl="0" indent="-269875">
              <a:buFont typeface="Arial" pitchFamily="34" charset="0"/>
              <a:buChar char="•"/>
              <a:tabLst>
                <a:tab pos="841375"/>
                <a:tab pos="1755775"/>
                <a:tab pos="2670175"/>
                <a:tab pos="3584575"/>
                <a:tab pos="4498975"/>
                <a:tab pos="5413375"/>
                <a:tab pos="6327775"/>
                <a:tab pos="7242175"/>
                <a:tab pos="8156575"/>
                <a:tab pos="9070975"/>
                <a:tab pos="9985375"/>
              </a:tabLst>
            </a:pPr>
            <a:r>
              <a:rPr lang="ru-RU" altLang="ru-RU" sz="1800"/>
              <a:t>во время медицинских осмотров;</a:t>
            </a:r>
            <a:endParaRPr lang="ru-RU" altLang="ru-RU" sz="1800"/>
          </a:p>
          <a:p>
            <a:pPr marL="269875" lvl="0" indent="-269875">
              <a:buFont typeface="Arial" pitchFamily="34" charset="0"/>
              <a:buChar char="•"/>
              <a:tabLst>
                <a:tab pos="841375"/>
                <a:tab pos="1755775"/>
                <a:tab pos="2670175"/>
                <a:tab pos="3584575"/>
                <a:tab pos="4498975"/>
                <a:tab pos="5413375"/>
                <a:tab pos="6327775"/>
                <a:tab pos="7242175"/>
                <a:tab pos="8156575"/>
                <a:tab pos="9070975"/>
                <a:tab pos="9985375"/>
              </a:tabLst>
            </a:pPr>
            <a:r>
              <a:rPr lang="ru-RU" altLang="ru-RU" sz="1800"/>
              <a:t>при плавании в бассейне или водоеме;</a:t>
            </a:r>
            <a:endParaRPr lang="ru-RU" altLang="ru-RU" sz="1800"/>
          </a:p>
          <a:p>
            <a:pPr marL="269875" lvl="0" indent="-269875">
              <a:buFont typeface="Arial" pitchFamily="34" charset="0"/>
              <a:buChar char="•"/>
              <a:tabLst>
                <a:tab pos="841375"/>
                <a:tab pos="1755775"/>
                <a:tab pos="2670175"/>
                <a:tab pos="3584575"/>
                <a:tab pos="4498975"/>
                <a:tab pos="5413375"/>
                <a:tab pos="6327775"/>
                <a:tab pos="7242175"/>
                <a:tab pos="8156575"/>
                <a:tab pos="9070975"/>
                <a:tab pos="9985375"/>
              </a:tabLst>
            </a:pPr>
            <a:r>
              <a:rPr lang="ru-RU" altLang="ru-RU" sz="1800"/>
              <a:t>в сауне, парилке;</a:t>
            </a:r>
            <a:endParaRPr lang="ru-RU" altLang="ru-RU" sz="1800"/>
          </a:p>
          <a:p>
            <a:pPr marL="269875" lvl="0" indent="-269875">
              <a:buFont typeface="Arial" pitchFamily="34" charset="0"/>
              <a:buChar char="•"/>
              <a:tabLst>
                <a:tab pos="841375"/>
                <a:tab pos="1755775"/>
                <a:tab pos="2670175"/>
                <a:tab pos="3584575"/>
                <a:tab pos="4498975"/>
                <a:tab pos="5413375"/>
                <a:tab pos="6327775"/>
                <a:tab pos="7242175"/>
                <a:tab pos="8156575"/>
                <a:tab pos="9070975"/>
                <a:tab pos="9985375"/>
              </a:tabLst>
            </a:pPr>
            <a:r>
              <a:rPr lang="ru-RU" altLang="ru-RU" sz="1800"/>
              <a:t>через рукопожатие, объятие и поцелуй;</a:t>
            </a:r>
            <a:endParaRPr lang="ru-RU" altLang="ru-RU" sz="1800"/>
          </a:p>
          <a:p>
            <a:pPr marL="269875" lvl="0" indent="-269875">
              <a:buFont typeface="Arial" pitchFamily="34" charset="0"/>
              <a:buChar char="•"/>
              <a:tabLst>
                <a:tab pos="841375"/>
                <a:tab pos="1755775"/>
                <a:tab pos="2670175"/>
                <a:tab pos="3584575"/>
                <a:tab pos="4498975"/>
                <a:tab pos="5413375"/>
                <a:tab pos="6327775"/>
                <a:tab pos="7242175"/>
                <a:tab pos="8156575"/>
                <a:tab pos="9070975"/>
                <a:tab pos="9985375"/>
              </a:tabLst>
            </a:pPr>
            <a:r>
              <a:rPr lang="ru-RU" altLang="ru-RU" sz="1800"/>
              <a:t>при пользовании общим туалетом;</a:t>
            </a:r>
            <a:endParaRPr lang="ru-RU" altLang="ru-RU" sz="1800"/>
          </a:p>
          <a:p>
            <a:pPr marL="269875" lvl="0" indent="-269875">
              <a:buFont typeface="Arial" pitchFamily="34" charset="0"/>
              <a:buChar char="•"/>
              <a:tabLst>
                <a:tab pos="841375"/>
                <a:tab pos="1755775"/>
                <a:tab pos="2670175"/>
                <a:tab pos="3584575"/>
                <a:tab pos="4498975"/>
                <a:tab pos="5413375"/>
                <a:tab pos="6327775"/>
                <a:tab pos="7242175"/>
                <a:tab pos="8156575"/>
                <a:tab pos="9070975"/>
                <a:tab pos="9985375"/>
              </a:tabLst>
            </a:pPr>
            <a:r>
              <a:rPr lang="ru-RU" altLang="ru-RU" sz="1800"/>
              <a:t>в общественных местах.</a:t>
            </a:r>
            <a:endParaRPr lang="ru-RU" altLang="ru-RU" sz="1800"/>
          </a:p>
          <a:p>
            <a:pPr marL="269875" lvl="0" indent="-269875" algn="just" eaLnBrk="1" hangingPunct="1">
              <a:spcBef>
                <a:spcPct val="0"/>
              </a:spcBef>
              <a:buFont typeface="Arial" pitchFamily="34" charset="0"/>
              <a:tabLst>
                <a:tab pos="841375"/>
                <a:tab pos="1755775"/>
                <a:tab pos="2670175"/>
                <a:tab pos="3584575"/>
                <a:tab pos="4498975"/>
                <a:tab pos="5413375"/>
                <a:tab pos="6327775"/>
                <a:tab pos="7242175"/>
                <a:tab pos="8156575"/>
                <a:tab pos="9070975"/>
                <a:tab pos="9985375"/>
              </a:tabLst>
            </a:pPr>
            <a:endParaRPr lang="ru-RU" altLang="ru-RU" sz="1600">
              <a:ea typeface="Aharoni" pitchFamily="2" charset="-79"/>
            </a:endParaRPr>
          </a:p>
          <a:p>
            <a:pPr marL="269875" lvl="0" indent="-269875" algn="just" eaLnBrk="1" hangingPunct="1">
              <a:lnSpc>
                <a:spcPct val="120000"/>
              </a:lnSpc>
              <a:spcBef>
                <a:spcPts val="575"/>
              </a:spcBef>
              <a:tabLst>
                <a:tab pos="841375"/>
                <a:tab pos="1755775"/>
                <a:tab pos="2670175"/>
                <a:tab pos="3584575"/>
                <a:tab pos="4498975"/>
                <a:tab pos="5413375"/>
                <a:tab pos="6327775"/>
                <a:tab pos="7242175"/>
                <a:tab pos="8156575"/>
                <a:tab pos="9070975"/>
                <a:tab pos="9985375"/>
              </a:tabLst>
            </a:pPr>
            <a:endParaRPr lang="ru-RU" altLang="ru-RU" sz="1600">
              <a:solidFill>
                <a:schemeClr val="tx1"/>
              </a:solidFill>
              <a:latin typeface="Times New Roman" pitchFamily="18" charset="0"/>
              <a:ea typeface="Aharoni" pitchFamily="2" charset="-79"/>
            </a:endParaRPr>
          </a:p>
          <a:p>
            <a:pPr marL="269875" lvl="0" indent="-269875" eaLnBrk="1" hangingPunct="1">
              <a:lnSpc>
                <a:spcPct val="120000"/>
              </a:lnSpc>
              <a:spcBef>
                <a:spcPts val="575"/>
              </a:spcBef>
              <a:tabLst>
                <a:tab pos="841375"/>
                <a:tab pos="1755775"/>
                <a:tab pos="2670175"/>
                <a:tab pos="3584575"/>
                <a:tab pos="4498975"/>
                <a:tab pos="5413375"/>
                <a:tab pos="6327775"/>
                <a:tab pos="7242175"/>
                <a:tab pos="8156575"/>
                <a:tab pos="9070975"/>
                <a:tab pos="9985375"/>
              </a:tabLst>
            </a:pPr>
            <a:endParaRPr lang="ru-RU" altLang="ru-RU" sz="1400">
              <a:solidFill>
                <a:schemeClr val="tx1"/>
              </a:solidFill>
              <a:latin typeface="Times New Roman" pitchFamily="18" charset="0"/>
              <a:ea typeface="Times New Roman" pitchFamily="18" charset="0"/>
            </a:endParaRPr>
          </a:p>
        </p:txBody>
      </p:sp>
    </p:spTree>
  </p:cSld>
  <p:clrMapOvr>
    <a:masterClrMapping/>
  </p:clrMapOvr>
  <p:transition spd="med"/>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51202" name="Заголовок 1"/>
          <p:cNvSpPr>
            <a:spLocks noGrp="1"/>
          </p:cNvSpPr>
          <p:nvPr>
            <p:ph type="title"/>
          </p:nvPr>
        </p:nvSpPr>
        <p:spPr>
          <a:xfrm>
            <a:off x="468313" y="1268413"/>
            <a:ext cx="8228012" cy="790575"/>
          </a:xfrm>
          <a:noFill/>
          <a:ln>
            <a:round/>
          </a:ln>
        </p:spPr>
        <p:txBody>
          <a:bodyPr vert="horz" wrap="square" lIns="90000" tIns="46800" rIns="90000" bIns="46800" anchor="ctr" anchorCtr="0">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p:txBody>
      </p:sp>
      <p:pic>
        <p:nvPicPr>
          <p:cNvPr id="51203" name="Рисунок 2" descr="http://www.dialog-eduekb.ru/admin/ckfinder/userfiles/files/%D1%82%D0%BE%D0%BB%D0%B5%D1%80%D0%B0%D0%BD%D1%82%D0%BD%D0%BE%D1%81%D1%82%D1%8C_2_FB.jpg"/>
          <p:cNvPicPr>
            <a:picLocks noGrp="1" noChangeAspect="1"/>
          </p:cNvPicPr>
          <p:nvPr>
            <p:ph idx="1"/>
          </p:nvPr>
        </p:nvPicPr>
        <p:blipFill>
          <a:blip r:embed="rId3"/>
          <a:stretch>
            <a:fillRect/>
          </a:stretch>
        </p:blipFill>
        <p:spPr>
          <a:xfrm>
            <a:off x="447675" y="1038225"/>
            <a:ext cx="8372475" cy="5054600"/>
          </a:xfrm>
          <a:prstGeom prst="rect">
            <a:avLst/>
          </a:prstGeom>
          <a:noFill/>
          <a:ln w="9525">
            <a:noFill/>
            <a:miter lim="800000"/>
          </a:ln>
        </p:spPr>
      </p:pic>
    </p:spTree>
  </p:cSld>
  <p:clrMapOvr>
    <a:masterClrMapping/>
  </p:clrMapOvr>
  <p:transition/>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53250" name="Заголовок 1"/>
          <p:cNvSpPr>
            <a:spLocks noGrp="1"/>
          </p:cNvSpPr>
          <p:nvPr>
            <p:ph type="title"/>
          </p:nvPr>
        </p:nvSpPr>
        <p:spPr>
          <a:xfrm>
            <a:off x="468313" y="1268413"/>
            <a:ext cx="8228012" cy="790575"/>
          </a:xfrm>
          <a:noFill/>
          <a:ln>
            <a:round/>
          </a:ln>
        </p:spPr>
        <p:txBody>
          <a:bodyPr vert="horz" wrap="square" lIns="90000" tIns="46800" rIns="90000" bIns="46800" anchor="ctr" anchorCtr="0">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a:pPr lvl="0"/>
            <a:r>
              <a:rPr lang="ru-RU" altLang="ru-RU" sz="2200" b="1"/>
              <a:t>Характеристика эпидемиологической ситуации в Красноярске</a:t>
            </a:r>
            <a:endParaRPr lang="ru-RU" altLang="ru-RU" sz="2200" b="1"/>
          </a:p>
        </p:txBody>
      </p:sp>
      <p:sp>
        <p:nvSpPr>
          <p:cNvPr id="53251" name="Объект 2"/>
          <p:cNvSpPr>
            <a:spLocks noGrp="1"/>
          </p:cNvSpPr>
          <p:nvPr>
            <p:ph idx="1"/>
          </p:nvPr>
        </p:nvSpPr>
        <p:spPr>
          <a:xfrm>
            <a:off x="457200" y="2205038"/>
            <a:ext cx="8228013" cy="3919537"/>
          </a:xfrm>
          <a:noFill/>
          <a:ln>
            <a:round/>
          </a:ln>
        </p:spPr>
        <p:txBody>
          <a:bodyPr vert="horz" wrap="square" lIns="90000" tIns="46800" rIns="90000" bIns="46800" anchor="t" anchorCtr="0">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lvl="0">
              <a:lnSpc>
                <a:spcPct val="80000"/>
              </a:lnSpc>
            </a:pPr>
            <a:r>
              <a:rPr lang="ru-RU" altLang="ru-RU" sz="1800"/>
              <a:t>На 01.</a:t>
            </a:r>
            <a:r>
              <a:rPr lang="en-US" altLang="ru-RU" sz="1800"/>
              <a:t>01</a:t>
            </a:r>
            <a:r>
              <a:rPr lang="ru-RU" altLang="ru-RU" sz="1800"/>
              <a:t>.20</a:t>
            </a:r>
            <a:r>
              <a:rPr lang="en-US" altLang="ru-RU" sz="1800"/>
              <a:t>20</a:t>
            </a:r>
            <a:r>
              <a:rPr lang="ru-RU" altLang="ru-RU" sz="1800"/>
              <a:t> года зарегистрировано 1</a:t>
            </a:r>
            <a:r>
              <a:rPr lang="en-US" altLang="ru-RU" sz="1800"/>
              <a:t>6291</a:t>
            </a:r>
            <a:r>
              <a:rPr lang="ru-RU" altLang="ru-RU" sz="1800"/>
              <a:t> случаев. В местах лишения свободы г. Красноярска общее кумулятивное количество ВИЧ-инфицированных лиц составляет 4900 человек. </a:t>
            </a:r>
            <a:endParaRPr lang="ru-RU" altLang="ru-RU" sz="1800"/>
          </a:p>
          <a:p>
            <a:pPr lvl="0">
              <a:lnSpc>
                <a:spcPct val="80000"/>
              </a:lnSpc>
            </a:pPr>
            <a:r>
              <a:rPr lang="ru-RU" altLang="ru-RU" sz="1800"/>
              <a:t>За 12 месяцев 2019 года зарегистрировано 1573 случая  ВИЧ-инфекции</a:t>
            </a:r>
            <a:endParaRPr lang="ru-RU" altLang="ru-RU" sz="1800"/>
          </a:p>
          <a:p>
            <a:pPr lvl="0">
              <a:lnSpc>
                <a:spcPct val="80000"/>
              </a:lnSpc>
            </a:pPr>
            <a:r>
              <a:rPr lang="ru-RU" altLang="ru-RU" sz="1800"/>
              <a:t>Кумулятивная (суммарная) заболеваемость ВИЧ-инфекцией в г. Красноярске на 30 % превышает показатели заболеваемости в целом по краю (1683,2). </a:t>
            </a:r>
            <a:endParaRPr lang="ru-RU" altLang="ru-RU" sz="1800"/>
          </a:p>
          <a:p>
            <a:pPr lvl="0">
              <a:lnSpc>
                <a:spcPct val="80000"/>
              </a:lnSpc>
            </a:pPr>
            <a:r>
              <a:rPr lang="ru-RU" altLang="ru-RU" sz="1800"/>
              <a:t>По уровню распространенности г. Красноярск находится на 3-м месте в крае после городов Норильска – 3213,8, и Енисейского района – 1994,2 на 100 тыс. населения. </a:t>
            </a:r>
            <a:endParaRPr lang="ru-RU" altLang="ru-RU" sz="1800"/>
          </a:p>
          <a:p>
            <a:pPr lvl="0">
              <a:lnSpc>
                <a:spcPct val="80000"/>
              </a:lnSpc>
            </a:pPr>
            <a:r>
              <a:rPr lang="ru-RU" altLang="ru-RU" sz="1800"/>
              <a:t>На долю г. Красноярска приходится 51,8 % случаев заболеваний, зарегистрированных в крае. </a:t>
            </a:r>
            <a:endParaRPr lang="ru-RU" altLang="ru-RU" sz="1800"/>
          </a:p>
          <a:p>
            <a:pPr lvl="0">
              <a:lnSpc>
                <a:spcPct val="80000"/>
              </a:lnSpc>
            </a:pPr>
            <a:r>
              <a:rPr lang="ru-RU" altLang="ru-RU" sz="1800"/>
              <a:t>Ежедневно в крае заражаются 10 чел. в г. Красноярске 4-5 чел.</a:t>
            </a:r>
            <a:endParaRPr lang="ru-RU" altLang="ru-RU" sz="1800"/>
          </a:p>
          <a:p>
            <a:pPr lvl="0">
              <a:lnSpc>
                <a:spcPct val="80000"/>
              </a:lnSpc>
            </a:pPr>
            <a:endParaRPr lang="ru-RU" altLang="ru-RU" sz="1800"/>
          </a:p>
        </p:txBody>
      </p:sp>
    </p:spTree>
  </p:cSld>
  <p:clrMapOvr>
    <a:masterClrMapping/>
  </p:clrMapOvr>
  <p:transition/>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54274" name="Rectangle 2"/>
          <p:cNvSpPr>
            <a:spLocks noGrp="1" noChangeArrowheads="1"/>
          </p:cNvSpPr>
          <p:nvPr>
            <p:ph type="title" sz="quarter"/>
          </p:nvPr>
        </p:nvSpPr>
        <p:spPr>
          <a:xfrm>
            <a:off x="754063" y="1085850"/>
            <a:ext cx="3978275" cy="628650"/>
          </a:xfrm>
          <a:prstGeom prst="rect">
            <a:avLst/>
          </a:prstGeom>
        </p:spPr>
        <p:txBody>
          <a:bodyPr vert="horz" wrap="square" lIns="90000" tIns="46800" rIns="90000" bIns="46800" numCol="1" anchor="ctr" anchorCtr="0" compatLnSpc="1">
            <a:prstTxWarp prst="textNoShape">
              <a:avLst/>
            </a:prstTxWarp>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a:pPr marL="0" marR="0" lvl="0" indent="0" eaLnBrk="1" hangingPunct="1"/>
            <a:r>
              <a:rPr lang="ru-RU" altLang="ru-RU" sz="1600" b="1" u="sng">
                <a:solidFill>
                  <a:srgbClr val="00B050"/>
                </a:solidFill>
                <a:effectLst>
                  <a:outerShdw blurRad="38100" dist="38100" dir="2700000" algn="tl">
                    <a:srgbClr val="000000">
                      <a:alpha val="43137"/>
                    </a:srgbClr>
                  </a:outerShdw>
                </a:effectLst>
                <a:latin typeface="Times New Roman" pitchFamily="18" charset="0"/>
                <a:ea typeface="Times New Roman" pitchFamily="18" charset="0"/>
              </a:rPr>
              <a:t>Характеристика эпидемии</a:t>
            </a:r>
            <a:br>
              <a:rPr lang="en-US" altLang="ru-RU" sz="1600" b="1" u="sng">
                <a:solidFill>
                  <a:srgbClr val="00B050"/>
                </a:solidFill>
                <a:effectLst>
                  <a:outerShdw blurRad="38100" dist="38100" dir="2700000" algn="tl">
                    <a:srgbClr val="000000">
                      <a:alpha val="43137"/>
                    </a:srgbClr>
                  </a:outerShdw>
                </a:effectLst>
                <a:latin typeface="Times New Roman" pitchFamily="18" charset="0"/>
                <a:ea typeface="Times New Roman" pitchFamily="18" charset="0"/>
              </a:rPr>
            </a:br>
            <a:r>
              <a:rPr lang="en-US" altLang="ru-RU" sz="1600" b="1" u="sng">
                <a:solidFill>
                  <a:srgbClr val="00B050"/>
                </a:solidFill>
                <a:effectLst>
                  <a:outerShdw blurRad="38100" dist="38100" dir="2700000" algn="tl">
                    <a:srgbClr val="000000">
                      <a:alpha val="43137"/>
                    </a:srgbClr>
                  </a:outerShdw>
                </a:effectLst>
                <a:latin typeface="Times New Roman" pitchFamily="18" charset="0"/>
                <a:ea typeface="Times New Roman" pitchFamily="18" charset="0"/>
              </a:rPr>
              <a:t> </a:t>
            </a:r>
            <a:r>
              <a:rPr lang="ru-RU" altLang="ru-RU" sz="1600" b="1" u="sng">
                <a:solidFill>
                  <a:srgbClr val="00B050"/>
                </a:solidFill>
                <a:effectLst>
                  <a:outerShdw blurRad="38100" dist="38100" dir="2700000" algn="tl">
                    <a:srgbClr val="000000">
                      <a:alpha val="43137"/>
                    </a:srgbClr>
                  </a:outerShdw>
                </a:effectLst>
                <a:latin typeface="Times New Roman" pitchFamily="18" charset="0"/>
                <a:ea typeface="Times New Roman" pitchFamily="18" charset="0"/>
              </a:rPr>
              <a:t>на</a:t>
            </a:r>
            <a:r>
              <a:rPr lang="en-US" altLang="ru-RU" sz="1600" b="1" u="sng">
                <a:solidFill>
                  <a:srgbClr val="00B050"/>
                </a:solidFill>
                <a:effectLst>
                  <a:outerShdw blurRad="38100" dist="38100" dir="2700000" algn="tl">
                    <a:srgbClr val="000000">
                      <a:alpha val="43137"/>
                    </a:srgbClr>
                  </a:outerShdw>
                </a:effectLst>
                <a:latin typeface="Times New Roman" pitchFamily="18" charset="0"/>
                <a:ea typeface="Times New Roman" pitchFamily="18" charset="0"/>
              </a:rPr>
              <a:t> 01</a:t>
            </a:r>
            <a:r>
              <a:rPr lang="ru-RU" altLang="ru-RU" sz="1600" b="1" u="sng">
                <a:solidFill>
                  <a:srgbClr val="00B050"/>
                </a:solidFill>
                <a:effectLst>
                  <a:outerShdw blurRad="38100" dist="38100" dir="2700000" algn="tl">
                    <a:srgbClr val="000000">
                      <a:alpha val="43137"/>
                    </a:srgbClr>
                  </a:outerShdw>
                </a:effectLst>
                <a:latin typeface="Times New Roman" pitchFamily="18" charset="0"/>
                <a:ea typeface="Times New Roman" pitchFamily="18" charset="0"/>
              </a:rPr>
              <a:t>.</a:t>
            </a:r>
            <a:r>
              <a:rPr lang="en-US" altLang="ru-RU" sz="1600" b="1" u="sng">
                <a:solidFill>
                  <a:srgbClr val="00B050"/>
                </a:solidFill>
                <a:effectLst>
                  <a:outerShdw blurRad="38100" dist="38100" dir="2700000" algn="tl">
                    <a:srgbClr val="000000">
                      <a:alpha val="43137"/>
                    </a:srgbClr>
                  </a:outerShdw>
                </a:effectLst>
                <a:latin typeface="Times New Roman" pitchFamily="18" charset="0"/>
                <a:ea typeface="Times New Roman" pitchFamily="18" charset="0"/>
              </a:rPr>
              <a:t>0</a:t>
            </a:r>
            <a:r>
              <a:rPr lang="ru-RU" altLang="ru-RU" sz="1600" b="1" u="sng">
                <a:solidFill>
                  <a:srgbClr val="00B050"/>
                </a:solidFill>
                <a:effectLst>
                  <a:outerShdw blurRad="38100" dist="38100" dir="2700000" algn="tl">
                    <a:srgbClr val="000000">
                      <a:alpha val="43137"/>
                    </a:srgbClr>
                  </a:outerShdw>
                </a:effectLst>
                <a:latin typeface="Times New Roman" pitchFamily="18" charset="0"/>
                <a:ea typeface="Times New Roman" pitchFamily="18" charset="0"/>
              </a:rPr>
              <a:t>1,</a:t>
            </a:r>
            <a:r>
              <a:rPr lang="en-US" altLang="ru-RU" sz="1600" b="1" u="sng">
                <a:solidFill>
                  <a:srgbClr val="00B050"/>
                </a:solidFill>
                <a:effectLst>
                  <a:outerShdw blurRad="38100" dist="38100" dir="2700000" algn="tl">
                    <a:srgbClr val="000000">
                      <a:alpha val="43137"/>
                    </a:srgbClr>
                  </a:outerShdw>
                </a:effectLst>
                <a:latin typeface="Times New Roman" pitchFamily="18" charset="0"/>
                <a:ea typeface="Times New Roman" pitchFamily="18" charset="0"/>
              </a:rPr>
              <a:t>20</a:t>
            </a:r>
            <a:r>
              <a:rPr lang="ru-RU" altLang="ru-RU" sz="1600" b="1" u="sng">
                <a:solidFill>
                  <a:srgbClr val="00B050"/>
                </a:solidFill>
                <a:effectLst>
                  <a:outerShdw blurRad="38100" dist="38100" dir="2700000" algn="tl">
                    <a:srgbClr val="000000">
                      <a:alpha val="43137"/>
                    </a:srgbClr>
                  </a:outerShdw>
                </a:effectLst>
                <a:latin typeface="Times New Roman" pitchFamily="18" charset="0"/>
                <a:ea typeface="Times New Roman" pitchFamily="18" charset="0"/>
              </a:rPr>
              <a:t>20</a:t>
            </a:r>
            <a:endParaRPr lang="ru-RU" altLang="ru-RU" sz="1600" b="1" u="sng">
              <a:solidFill>
                <a:srgbClr val="00B050"/>
              </a:solidFill>
              <a:effectLst>
                <a:outerShdw blurRad="38100" dist="38100" dir="2700000" algn="tl">
                  <a:srgbClr val="000000">
                    <a:alpha val="43137"/>
                  </a:srgbClr>
                </a:outerShdw>
              </a:effectLst>
              <a:latin typeface="Times New Roman" pitchFamily="18" charset="0"/>
              <a:ea typeface="Times New Roman" pitchFamily="18" charset="0"/>
            </a:endParaRPr>
          </a:p>
        </p:txBody>
      </p:sp>
      <p:pic>
        <p:nvPicPr>
          <p:cNvPr id="54275" name="Picture 3" descr="FOREMAN"/>
          <p:cNvPicPr>
            <a:picLocks noGrp="1" noChangeAspect="1"/>
          </p:cNvPicPr>
          <p:nvPr>
            <p:ph sz="quarter" idx="1"/>
          </p:nvPr>
        </p:nvPicPr>
        <p:blipFill>
          <a:blip r:embed="rId2"/>
          <a:stretch>
            <a:fillRect/>
          </a:stretch>
        </p:blipFill>
        <p:spPr>
          <a:xfrm>
            <a:off x="5737225" y="2513013"/>
            <a:ext cx="777875" cy="1109662"/>
          </a:xfrm>
          <a:prstGeom prst="rect">
            <a:avLst/>
          </a:prstGeom>
          <a:solidFill>
            <a:srgbClr val="4B76FF"/>
          </a:solidFill>
          <a:ln>
            <a:noFill/>
            <a:round/>
          </a:ln>
        </p:spPr>
      </p:pic>
      <p:pic>
        <p:nvPicPr>
          <p:cNvPr id="54276" name="Picture 8" descr="GOLF"/>
          <p:cNvPicPr>
            <a:picLocks noGrp="1" noChangeAspect="1"/>
          </p:cNvPicPr>
          <p:nvPr>
            <p:ph sz="quarter" idx="2"/>
          </p:nvPr>
        </p:nvPicPr>
        <p:blipFill>
          <a:blip r:embed="rId3"/>
          <a:stretch>
            <a:fillRect/>
          </a:stretch>
        </p:blipFill>
        <p:spPr>
          <a:xfrm>
            <a:off x="5975350" y="1646238"/>
            <a:ext cx="433388" cy="685800"/>
          </a:xfrm>
          <a:prstGeom prst="rect">
            <a:avLst/>
          </a:prstGeom>
          <a:noFill/>
          <a:ln>
            <a:noFill/>
            <a:round/>
          </a:ln>
        </p:spPr>
      </p:pic>
      <p:pic>
        <p:nvPicPr>
          <p:cNvPr id="54277" name="Picture 4" descr="GENT2"/>
          <p:cNvPicPr>
            <a:picLocks noGrp="1" noChangeAspect="1"/>
          </p:cNvPicPr>
          <p:nvPr>
            <p:ph sz="quarter" idx="3"/>
          </p:nvPr>
        </p:nvPicPr>
        <p:blipFill>
          <a:blip r:embed="rId4"/>
          <a:stretch>
            <a:fillRect/>
          </a:stretch>
        </p:blipFill>
        <p:spPr>
          <a:xfrm>
            <a:off x="1150938" y="2138363"/>
            <a:ext cx="962025" cy="1444625"/>
          </a:xfrm>
          <a:prstGeom prst="rect">
            <a:avLst/>
          </a:prstGeom>
          <a:noFill/>
          <a:ln>
            <a:noFill/>
            <a:round/>
          </a:ln>
        </p:spPr>
      </p:pic>
      <p:pic>
        <p:nvPicPr>
          <p:cNvPr id="54278" name="Picture 5" descr="LADY3"/>
          <p:cNvPicPr>
            <a:picLocks noGrp="1" noChangeAspect="1"/>
          </p:cNvPicPr>
          <p:nvPr>
            <p:ph sz="quarter" idx="4"/>
          </p:nvPr>
        </p:nvPicPr>
        <p:blipFill>
          <a:blip r:embed="rId5"/>
          <a:stretch>
            <a:fillRect/>
          </a:stretch>
        </p:blipFill>
        <p:spPr>
          <a:xfrm>
            <a:off x="2725738" y="2138363"/>
            <a:ext cx="968375" cy="1484312"/>
          </a:xfrm>
          <a:prstGeom prst="rect">
            <a:avLst/>
          </a:prstGeom>
          <a:noFill/>
          <a:ln>
            <a:noFill/>
            <a:round/>
          </a:ln>
        </p:spPr>
      </p:pic>
      <p:pic>
        <p:nvPicPr>
          <p:cNvPr id="54279" name="Picture 9" descr="MALE"/>
          <p:cNvPicPr>
            <a:picLocks noChangeAspect="1"/>
          </p:cNvPicPr>
          <p:nvPr/>
        </p:nvPicPr>
        <p:blipFill>
          <a:blip r:embed="rId6"/>
          <a:stretch>
            <a:fillRect/>
          </a:stretch>
        </p:blipFill>
        <p:spPr>
          <a:xfrm rot="16200000">
            <a:off x="2414588" y="4724400"/>
            <a:ext cx="430212" cy="433388"/>
          </a:xfrm>
          <a:prstGeom prst="rect">
            <a:avLst/>
          </a:prstGeom>
          <a:noFill/>
          <a:ln>
            <a:noFill/>
            <a:miter lim="800000"/>
          </a:ln>
        </p:spPr>
      </p:pic>
      <p:pic>
        <p:nvPicPr>
          <p:cNvPr id="54280" name="Picture 11" descr="FEMALE"/>
          <p:cNvPicPr>
            <a:picLocks noChangeAspect="1"/>
          </p:cNvPicPr>
          <p:nvPr/>
        </p:nvPicPr>
        <p:blipFill>
          <a:blip r:embed="rId7"/>
          <a:stretch>
            <a:fillRect/>
          </a:stretch>
        </p:blipFill>
        <p:spPr>
          <a:xfrm flipH="1">
            <a:off x="1817688" y="4725988"/>
            <a:ext cx="485775" cy="431800"/>
          </a:xfrm>
          <a:prstGeom prst="rect">
            <a:avLst/>
          </a:prstGeom>
          <a:noFill/>
          <a:ln>
            <a:noFill/>
            <a:miter lim="800000"/>
          </a:ln>
        </p:spPr>
      </p:pic>
      <p:sp>
        <p:nvSpPr>
          <p:cNvPr id="54281" name="Text Box 17"/>
          <p:cNvSpPr/>
          <p:nvPr/>
        </p:nvSpPr>
        <p:spPr>
          <a:xfrm>
            <a:off x="1925638" y="1863725"/>
            <a:ext cx="909637" cy="322263"/>
          </a:xfrm>
          <a:prstGeom prst="rect">
            <a:avLst/>
          </a:prstGeom>
          <a:noFill/>
          <a:ln w="12700">
            <a:noFill/>
            <a:miter lim="800000"/>
          </a:ln>
        </p:spPr>
        <p:txBody>
          <a:bodyPr>
            <a:sp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0" lvl="0" indent="0" eaLnBrk="1" hangingPunct="1">
              <a:spcBef>
                <a:spcPct val="0"/>
              </a:spcBef>
              <a:buClrTx/>
              <a:buFontTx/>
            </a:pPr>
            <a:endParaRPr lang="ru-RU" altLang="ru-RU" sz="1500" b="1">
              <a:solidFill>
                <a:schemeClr val="tx1"/>
              </a:solidFill>
              <a:latin typeface="Verdana" pitchFamily="34" charset="0"/>
            </a:endParaRPr>
          </a:p>
        </p:txBody>
      </p:sp>
      <p:sp>
        <p:nvSpPr>
          <p:cNvPr id="54282" name="Text Box 21"/>
          <p:cNvSpPr/>
          <p:nvPr/>
        </p:nvSpPr>
        <p:spPr>
          <a:xfrm>
            <a:off x="3000375" y="5243513"/>
            <a:ext cx="944563" cy="323850"/>
          </a:xfrm>
          <a:prstGeom prst="rect">
            <a:avLst/>
          </a:prstGeom>
          <a:noFill/>
          <a:ln w="12700">
            <a:noFill/>
            <a:miter lim="800000"/>
          </a:ln>
        </p:spPr>
        <p:txBody>
          <a:bodyPr>
            <a:sp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0" lvl="0" indent="0" eaLnBrk="1" hangingPunct="1">
              <a:spcBef>
                <a:spcPct val="0"/>
              </a:spcBef>
              <a:buClrTx/>
              <a:buFontTx/>
            </a:pPr>
            <a:r>
              <a:rPr lang="ru-RU" altLang="ru-RU" sz="1500" b="1">
                <a:solidFill>
                  <a:schemeClr val="tx1"/>
                </a:solidFill>
                <a:latin typeface="Verdana" pitchFamily="34" charset="0"/>
              </a:rPr>
              <a:t>66,7%</a:t>
            </a:r>
            <a:endParaRPr lang="ru-RU" altLang="ru-RU" sz="1500" b="1">
              <a:solidFill>
                <a:schemeClr val="tx1"/>
              </a:solidFill>
              <a:latin typeface="Verdana" pitchFamily="34" charset="0"/>
            </a:endParaRPr>
          </a:p>
        </p:txBody>
      </p:sp>
      <p:sp>
        <p:nvSpPr>
          <p:cNvPr id="54283" name="Text Box 22"/>
          <p:cNvSpPr/>
          <p:nvPr/>
        </p:nvSpPr>
        <p:spPr>
          <a:xfrm>
            <a:off x="5199063" y="5200650"/>
            <a:ext cx="912812" cy="323850"/>
          </a:xfrm>
          <a:prstGeom prst="rect">
            <a:avLst/>
          </a:prstGeom>
          <a:noFill/>
          <a:ln w="12700">
            <a:noFill/>
            <a:miter lim="800000"/>
          </a:ln>
        </p:spPr>
        <p:txBody>
          <a:bodyPr>
            <a:sp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0" lvl="0" indent="0" eaLnBrk="1" hangingPunct="1">
              <a:spcBef>
                <a:spcPct val="0"/>
              </a:spcBef>
              <a:buClrTx/>
              <a:buFontTx/>
            </a:pPr>
            <a:r>
              <a:rPr lang="ru-RU" altLang="ru-RU" sz="1500" b="1">
                <a:solidFill>
                  <a:schemeClr val="tx1"/>
                </a:solidFill>
                <a:latin typeface="Verdana" pitchFamily="34" charset="0"/>
              </a:rPr>
              <a:t>30</a:t>
            </a:r>
            <a:r>
              <a:rPr lang="en-US" altLang="ru-RU" sz="1500" b="1">
                <a:solidFill>
                  <a:schemeClr val="tx1"/>
                </a:solidFill>
                <a:latin typeface="Verdana" pitchFamily="34" charset="0"/>
              </a:rPr>
              <a:t>,</a:t>
            </a:r>
            <a:r>
              <a:rPr lang="ru-RU" altLang="ru-RU" sz="1500" b="1">
                <a:solidFill>
                  <a:schemeClr val="tx1"/>
                </a:solidFill>
                <a:latin typeface="Verdana" pitchFamily="34" charset="0"/>
              </a:rPr>
              <a:t>1%</a:t>
            </a:r>
            <a:endParaRPr lang="ru-RU" altLang="ru-RU" sz="1500" b="1">
              <a:solidFill>
                <a:schemeClr val="tx1"/>
              </a:solidFill>
              <a:latin typeface="Verdana" pitchFamily="34" charset="0"/>
            </a:endParaRPr>
          </a:p>
        </p:txBody>
      </p:sp>
      <p:sp>
        <p:nvSpPr>
          <p:cNvPr id="54284" name="Text Box 23"/>
          <p:cNvSpPr/>
          <p:nvPr/>
        </p:nvSpPr>
        <p:spPr>
          <a:xfrm>
            <a:off x="6624638" y="1970088"/>
            <a:ext cx="973137" cy="323850"/>
          </a:xfrm>
          <a:prstGeom prst="rect">
            <a:avLst/>
          </a:prstGeom>
          <a:noFill/>
          <a:ln w="12700">
            <a:noFill/>
            <a:miter lim="800000"/>
          </a:ln>
        </p:spPr>
        <p:txBody>
          <a:bodyPr>
            <a:sp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0" lvl="0" indent="0" algn="ctr" eaLnBrk="1" hangingPunct="1">
              <a:spcBef>
                <a:spcPct val="0"/>
              </a:spcBef>
              <a:buClrTx/>
              <a:buFontTx/>
            </a:pPr>
            <a:r>
              <a:rPr lang="ru-RU" altLang="ru-RU" sz="1500" b="1">
                <a:solidFill>
                  <a:schemeClr val="tx1"/>
                </a:solidFill>
                <a:latin typeface="Verdana" pitchFamily="34" charset="0"/>
              </a:rPr>
              <a:t>30%</a:t>
            </a:r>
            <a:endParaRPr lang="ru-RU" altLang="ru-RU" sz="1500" b="1">
              <a:solidFill>
                <a:schemeClr val="tx1"/>
              </a:solidFill>
              <a:latin typeface="Verdana" pitchFamily="34" charset="0"/>
            </a:endParaRPr>
          </a:p>
        </p:txBody>
      </p:sp>
      <p:sp>
        <p:nvSpPr>
          <p:cNvPr id="54285" name="Text Box 24"/>
          <p:cNvSpPr/>
          <p:nvPr/>
        </p:nvSpPr>
        <p:spPr>
          <a:xfrm>
            <a:off x="6729413" y="2978150"/>
            <a:ext cx="911225" cy="323850"/>
          </a:xfrm>
          <a:prstGeom prst="rect">
            <a:avLst/>
          </a:prstGeom>
          <a:noFill/>
          <a:ln w="12700">
            <a:noFill/>
            <a:miter lim="800000"/>
          </a:ln>
        </p:spPr>
        <p:txBody>
          <a:bodyPr>
            <a:sp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0" lvl="0" indent="0" eaLnBrk="1" hangingPunct="1">
              <a:spcBef>
                <a:spcPct val="0"/>
              </a:spcBef>
              <a:buClrTx/>
              <a:buFontTx/>
            </a:pPr>
            <a:r>
              <a:rPr lang="ru-RU" altLang="ru-RU" sz="1500" b="1">
                <a:solidFill>
                  <a:schemeClr val="tx1"/>
                </a:solidFill>
                <a:latin typeface="Verdana" pitchFamily="34" charset="0"/>
              </a:rPr>
              <a:t>29%</a:t>
            </a:r>
            <a:endParaRPr lang="ru-RU" altLang="ru-RU" sz="1500" b="1">
              <a:solidFill>
                <a:schemeClr val="tx1"/>
              </a:solidFill>
              <a:latin typeface="Verdana" pitchFamily="34" charset="0"/>
            </a:endParaRPr>
          </a:p>
        </p:txBody>
      </p:sp>
      <p:sp>
        <p:nvSpPr>
          <p:cNvPr id="54286" name="Text Box 25"/>
          <p:cNvSpPr/>
          <p:nvPr/>
        </p:nvSpPr>
        <p:spPr>
          <a:xfrm>
            <a:off x="4765675" y="2840038"/>
            <a:ext cx="819150" cy="322262"/>
          </a:xfrm>
          <a:prstGeom prst="rect">
            <a:avLst/>
          </a:prstGeom>
          <a:noFill/>
          <a:ln w="12700">
            <a:noFill/>
            <a:miter lim="800000"/>
          </a:ln>
        </p:spPr>
        <p:txBody>
          <a:bodyPr>
            <a:sp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0" lvl="0" indent="0" eaLnBrk="1" hangingPunct="1">
              <a:spcBef>
                <a:spcPct val="0"/>
              </a:spcBef>
              <a:buClrTx/>
              <a:buFontTx/>
            </a:pPr>
            <a:r>
              <a:rPr lang="ru-RU" altLang="ru-RU" sz="1500" b="1">
                <a:solidFill>
                  <a:schemeClr val="tx1"/>
                </a:solidFill>
                <a:latin typeface="Verdana" pitchFamily="34" charset="0"/>
              </a:rPr>
              <a:t>20% </a:t>
            </a:r>
            <a:endParaRPr lang="ru-RU" altLang="ru-RU" sz="1500" b="1">
              <a:solidFill>
                <a:schemeClr val="tx1"/>
              </a:solidFill>
              <a:latin typeface="Verdana" pitchFamily="34" charset="0"/>
            </a:endParaRPr>
          </a:p>
        </p:txBody>
      </p:sp>
      <p:pic>
        <p:nvPicPr>
          <p:cNvPr id="54287" name="Picture 28" descr="ACCNTANT"/>
          <p:cNvPicPr>
            <a:picLocks noChangeAspect="1"/>
          </p:cNvPicPr>
          <p:nvPr/>
        </p:nvPicPr>
        <p:blipFill>
          <a:blip r:embed="rId8"/>
          <a:stretch>
            <a:fillRect/>
          </a:stretch>
        </p:blipFill>
        <p:spPr>
          <a:xfrm>
            <a:off x="4464050" y="3200400"/>
            <a:ext cx="1071563" cy="887413"/>
          </a:xfrm>
          <a:prstGeom prst="rect">
            <a:avLst/>
          </a:prstGeom>
          <a:noFill/>
          <a:ln>
            <a:noFill/>
            <a:miter lim="800000"/>
          </a:ln>
        </p:spPr>
      </p:pic>
      <p:sp>
        <p:nvSpPr>
          <p:cNvPr id="54288" name="Text Box 30"/>
          <p:cNvSpPr/>
          <p:nvPr/>
        </p:nvSpPr>
        <p:spPr>
          <a:xfrm>
            <a:off x="6715125" y="3965575"/>
            <a:ext cx="750888" cy="322263"/>
          </a:xfrm>
          <a:prstGeom prst="rect">
            <a:avLst/>
          </a:prstGeom>
          <a:noFill/>
          <a:ln w="12700">
            <a:noFill/>
            <a:miter lim="800000"/>
          </a:ln>
        </p:spPr>
        <p:txBody>
          <a:bodyPr>
            <a:sp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0" lvl="0" indent="0" eaLnBrk="1" hangingPunct="1">
              <a:spcBef>
                <a:spcPct val="0"/>
              </a:spcBef>
              <a:buClrTx/>
              <a:buFontTx/>
            </a:pPr>
            <a:r>
              <a:rPr lang="ru-RU" altLang="ru-RU" sz="1500" b="1">
                <a:solidFill>
                  <a:schemeClr val="tx1"/>
                </a:solidFill>
                <a:latin typeface="Verdana" pitchFamily="34" charset="0"/>
              </a:rPr>
              <a:t>1%</a:t>
            </a:r>
            <a:endParaRPr lang="ru-RU" altLang="ru-RU" sz="1500" b="1">
              <a:solidFill>
                <a:schemeClr val="tx1"/>
              </a:solidFill>
              <a:latin typeface="Verdana" pitchFamily="34" charset="0"/>
            </a:endParaRPr>
          </a:p>
        </p:txBody>
      </p:sp>
      <p:pic>
        <p:nvPicPr>
          <p:cNvPr id="54289" name="Picture 31" descr="роба"/>
          <p:cNvPicPr>
            <a:picLocks noChangeAspect="1"/>
          </p:cNvPicPr>
          <p:nvPr/>
        </p:nvPicPr>
        <p:blipFill>
          <a:blip r:embed="rId9"/>
          <a:stretch>
            <a:fillRect/>
          </a:stretch>
        </p:blipFill>
        <p:spPr>
          <a:xfrm>
            <a:off x="4192588" y="1922463"/>
            <a:ext cx="744537" cy="757237"/>
          </a:xfrm>
          <a:prstGeom prst="rect">
            <a:avLst/>
          </a:prstGeom>
          <a:noFill/>
          <a:ln>
            <a:noFill/>
            <a:miter lim="800000"/>
          </a:ln>
        </p:spPr>
      </p:pic>
      <p:sp>
        <p:nvSpPr>
          <p:cNvPr id="54290" name="Text Box 35"/>
          <p:cNvSpPr/>
          <p:nvPr/>
        </p:nvSpPr>
        <p:spPr>
          <a:xfrm>
            <a:off x="2217738" y="1755775"/>
            <a:ext cx="1544637" cy="322263"/>
          </a:xfrm>
          <a:prstGeom prst="rect">
            <a:avLst/>
          </a:prstGeom>
          <a:noFill/>
          <a:ln w="12700">
            <a:noFill/>
            <a:miter lim="800000"/>
          </a:ln>
        </p:spPr>
        <p:txBody>
          <a:bodyPr>
            <a:sp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0" lvl="0" indent="0" eaLnBrk="1" hangingPunct="1">
              <a:spcBef>
                <a:spcPct val="50000"/>
              </a:spcBef>
              <a:buClrTx/>
              <a:buFontTx/>
            </a:pPr>
            <a:r>
              <a:rPr lang="ru-RU" altLang="ru-RU" sz="1500" b="1" u="sng">
                <a:solidFill>
                  <a:srgbClr val="CE2210"/>
                </a:solidFill>
                <a:latin typeface="Verdana" pitchFamily="34" charset="0"/>
              </a:rPr>
              <a:t>ПОЛ</a:t>
            </a:r>
            <a:endParaRPr lang="ru-RU" altLang="ru-RU" sz="1500" b="1" u="sng">
              <a:solidFill>
                <a:srgbClr val="CE2210"/>
              </a:solidFill>
              <a:latin typeface="Verdana" pitchFamily="34" charset="0"/>
            </a:endParaRPr>
          </a:p>
        </p:txBody>
      </p:sp>
      <p:sp>
        <p:nvSpPr>
          <p:cNvPr id="54291" name="Text Box 36"/>
          <p:cNvSpPr/>
          <p:nvPr/>
        </p:nvSpPr>
        <p:spPr>
          <a:xfrm>
            <a:off x="3554413" y="4260850"/>
            <a:ext cx="2303462" cy="322263"/>
          </a:xfrm>
          <a:prstGeom prst="rect">
            <a:avLst/>
          </a:prstGeom>
          <a:noFill/>
          <a:ln w="12700">
            <a:noFill/>
            <a:miter lim="800000"/>
          </a:ln>
        </p:spPr>
        <p:txBody>
          <a:bodyPr>
            <a:sp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0" lvl="0" indent="0" eaLnBrk="1" hangingPunct="1">
              <a:spcBef>
                <a:spcPct val="50000"/>
              </a:spcBef>
              <a:buClrTx/>
              <a:buFontTx/>
            </a:pPr>
            <a:r>
              <a:rPr lang="ru-RU" altLang="ru-RU" sz="1500" b="1" u="sng">
                <a:solidFill>
                  <a:srgbClr val="CE2210"/>
                </a:solidFill>
                <a:latin typeface="Verdana" pitchFamily="34" charset="0"/>
              </a:rPr>
              <a:t>ПУТИ ПЕРЕДАЧИ</a:t>
            </a:r>
            <a:endParaRPr lang="ru-RU" altLang="ru-RU" sz="1500" b="1" u="sng">
              <a:solidFill>
                <a:srgbClr val="CE2210"/>
              </a:solidFill>
              <a:latin typeface="Verdana" pitchFamily="34" charset="0"/>
            </a:endParaRPr>
          </a:p>
        </p:txBody>
      </p:sp>
      <p:sp>
        <p:nvSpPr>
          <p:cNvPr id="54292" name="Text Box 41"/>
          <p:cNvSpPr/>
          <p:nvPr/>
        </p:nvSpPr>
        <p:spPr>
          <a:xfrm>
            <a:off x="6354763" y="1646238"/>
            <a:ext cx="2035175" cy="323850"/>
          </a:xfrm>
          <a:prstGeom prst="rect">
            <a:avLst/>
          </a:prstGeom>
          <a:noFill/>
          <a:ln w="12700">
            <a:noFill/>
            <a:miter lim="800000"/>
          </a:ln>
        </p:spPr>
        <p:txBody>
          <a:bodyPr>
            <a:sp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0" lvl="0" indent="0" eaLnBrk="1" hangingPunct="1">
              <a:spcBef>
                <a:spcPct val="50000"/>
              </a:spcBef>
              <a:buClrTx/>
              <a:buFontTx/>
            </a:pPr>
            <a:r>
              <a:rPr lang="ru-RU" altLang="ru-RU" sz="1500">
                <a:solidFill>
                  <a:schemeClr val="tx1"/>
                </a:solidFill>
                <a:latin typeface="Verdana" pitchFamily="34" charset="0"/>
              </a:rPr>
              <a:t>Неработающие</a:t>
            </a:r>
            <a:endParaRPr lang="ru-RU" altLang="ru-RU" sz="1500">
              <a:solidFill>
                <a:schemeClr val="tx1"/>
              </a:solidFill>
              <a:latin typeface="Verdana" pitchFamily="34" charset="0"/>
            </a:endParaRPr>
          </a:p>
        </p:txBody>
      </p:sp>
      <p:sp>
        <p:nvSpPr>
          <p:cNvPr id="54293" name="Text Box 42"/>
          <p:cNvSpPr/>
          <p:nvPr/>
        </p:nvSpPr>
        <p:spPr>
          <a:xfrm>
            <a:off x="6608763" y="2565400"/>
            <a:ext cx="1563687" cy="323850"/>
          </a:xfrm>
          <a:prstGeom prst="rect">
            <a:avLst/>
          </a:prstGeom>
          <a:noFill/>
          <a:ln w="12700">
            <a:noFill/>
            <a:miter lim="800000"/>
          </a:ln>
        </p:spPr>
        <p:txBody>
          <a:bodyPr>
            <a:sp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0" lvl="0" indent="0" eaLnBrk="1" hangingPunct="1">
              <a:spcBef>
                <a:spcPct val="50000"/>
              </a:spcBef>
              <a:buClrTx/>
              <a:buFontTx/>
            </a:pPr>
            <a:r>
              <a:rPr lang="ru-RU" altLang="ru-RU" sz="1500">
                <a:solidFill>
                  <a:schemeClr val="tx1"/>
                </a:solidFill>
                <a:latin typeface="Verdana" pitchFamily="34" charset="0"/>
              </a:rPr>
              <a:t>Работающие</a:t>
            </a:r>
            <a:endParaRPr lang="ru-RU" altLang="ru-RU" sz="1500">
              <a:solidFill>
                <a:schemeClr val="tx1"/>
              </a:solidFill>
              <a:latin typeface="Verdana" pitchFamily="34" charset="0"/>
            </a:endParaRPr>
          </a:p>
        </p:txBody>
      </p:sp>
      <p:sp>
        <p:nvSpPr>
          <p:cNvPr id="54294" name="Text Box 43"/>
          <p:cNvSpPr/>
          <p:nvPr/>
        </p:nvSpPr>
        <p:spPr>
          <a:xfrm>
            <a:off x="4194175" y="2794000"/>
            <a:ext cx="742950" cy="323850"/>
          </a:xfrm>
          <a:prstGeom prst="rect">
            <a:avLst/>
          </a:prstGeom>
          <a:noFill/>
          <a:ln w="12700">
            <a:noFill/>
            <a:miter lim="800000"/>
          </a:ln>
        </p:spPr>
        <p:txBody>
          <a:bodyPr>
            <a:sp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0" lvl="0" indent="0" eaLnBrk="1" hangingPunct="1">
              <a:spcBef>
                <a:spcPct val="50000"/>
              </a:spcBef>
              <a:buClrTx/>
              <a:buFontTx/>
            </a:pPr>
            <a:r>
              <a:rPr lang="ru-RU" altLang="ru-RU" sz="1500">
                <a:solidFill>
                  <a:schemeClr val="tx1"/>
                </a:solidFill>
                <a:latin typeface="Verdana" pitchFamily="34" charset="0"/>
              </a:rPr>
              <a:t>МЛС</a:t>
            </a:r>
            <a:endParaRPr lang="ru-RU" altLang="ru-RU" sz="1500">
              <a:solidFill>
                <a:schemeClr val="tx1"/>
              </a:solidFill>
              <a:latin typeface="Verdana" pitchFamily="34" charset="0"/>
            </a:endParaRPr>
          </a:p>
        </p:txBody>
      </p:sp>
      <p:sp>
        <p:nvSpPr>
          <p:cNvPr id="54295" name="Text Box 46"/>
          <p:cNvSpPr/>
          <p:nvPr/>
        </p:nvSpPr>
        <p:spPr>
          <a:xfrm>
            <a:off x="5643563" y="3965575"/>
            <a:ext cx="1123950" cy="323850"/>
          </a:xfrm>
          <a:prstGeom prst="rect">
            <a:avLst/>
          </a:prstGeom>
          <a:noFill/>
          <a:ln w="12700">
            <a:noFill/>
            <a:miter lim="800000"/>
          </a:ln>
        </p:spPr>
        <p:txBody>
          <a:bodyPr>
            <a:sp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0" lvl="0" indent="0" algn="r" eaLnBrk="1" hangingPunct="1">
              <a:spcBef>
                <a:spcPct val="50000"/>
              </a:spcBef>
              <a:buClrTx/>
              <a:buFontTx/>
            </a:pPr>
            <a:r>
              <a:rPr lang="ru-RU" altLang="ru-RU" sz="1500">
                <a:solidFill>
                  <a:schemeClr val="tx1"/>
                </a:solidFill>
                <a:latin typeface="Verdana" pitchFamily="34" charset="0"/>
              </a:rPr>
              <a:t>Студенты</a:t>
            </a:r>
            <a:endParaRPr lang="ru-RU" altLang="ru-RU" sz="1500">
              <a:solidFill>
                <a:schemeClr val="tx1"/>
              </a:solidFill>
              <a:latin typeface="Verdana" pitchFamily="34" charset="0"/>
            </a:endParaRPr>
          </a:p>
        </p:txBody>
      </p:sp>
      <p:sp>
        <p:nvSpPr>
          <p:cNvPr id="54296" name="Text Box 48"/>
          <p:cNvSpPr/>
          <p:nvPr/>
        </p:nvSpPr>
        <p:spPr>
          <a:xfrm>
            <a:off x="5275263" y="1214438"/>
            <a:ext cx="2171700" cy="554037"/>
          </a:xfrm>
          <a:prstGeom prst="rect">
            <a:avLst/>
          </a:prstGeom>
          <a:noFill/>
          <a:ln w="12700">
            <a:noFill/>
            <a:miter lim="800000"/>
          </a:ln>
        </p:spPr>
        <p:txBody>
          <a:bodyPr>
            <a:sp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0" lvl="0" indent="0" eaLnBrk="1" hangingPunct="1">
              <a:spcBef>
                <a:spcPct val="50000"/>
              </a:spcBef>
              <a:buClrTx/>
              <a:buFontTx/>
            </a:pPr>
            <a:r>
              <a:rPr lang="ru-RU" altLang="ru-RU" sz="1500" b="1" u="sng">
                <a:solidFill>
                  <a:srgbClr val="CE2210"/>
                </a:solidFill>
                <a:latin typeface="Verdana" pitchFamily="34" charset="0"/>
              </a:rPr>
              <a:t>Социальный состав</a:t>
            </a:r>
            <a:endParaRPr lang="ru-RU" altLang="ru-RU" sz="1500" b="1" u="sng">
              <a:solidFill>
                <a:srgbClr val="CE2210"/>
              </a:solidFill>
              <a:latin typeface="Verdana" pitchFamily="34" charset="0"/>
            </a:endParaRPr>
          </a:p>
        </p:txBody>
      </p:sp>
      <p:sp>
        <p:nvSpPr>
          <p:cNvPr id="54297" name="Text Box 49"/>
          <p:cNvSpPr/>
          <p:nvPr/>
        </p:nvSpPr>
        <p:spPr>
          <a:xfrm>
            <a:off x="1249363" y="3813175"/>
            <a:ext cx="968375" cy="554038"/>
          </a:xfrm>
          <a:prstGeom prst="rect">
            <a:avLst/>
          </a:prstGeom>
          <a:noFill/>
          <a:ln w="12700">
            <a:noFill/>
            <a:miter lim="800000"/>
          </a:ln>
        </p:spPr>
        <p:txBody>
          <a:bodyPr>
            <a:sp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0" lvl="0" indent="0" eaLnBrk="1" hangingPunct="1">
              <a:spcBef>
                <a:spcPct val="0"/>
              </a:spcBef>
              <a:buClrTx/>
              <a:buFontTx/>
            </a:pPr>
            <a:r>
              <a:rPr lang="ru-RU" altLang="ru-RU" sz="1500" b="1">
                <a:solidFill>
                  <a:schemeClr val="tx1"/>
                </a:solidFill>
                <a:latin typeface="Verdana" pitchFamily="34" charset="0"/>
              </a:rPr>
              <a:t>65</a:t>
            </a:r>
            <a:r>
              <a:rPr lang="en-US" altLang="ru-RU" sz="1500" b="1">
                <a:solidFill>
                  <a:schemeClr val="tx1"/>
                </a:solidFill>
                <a:latin typeface="Verdana" pitchFamily="34" charset="0"/>
              </a:rPr>
              <a:t>,</a:t>
            </a:r>
            <a:r>
              <a:rPr lang="ru-RU" altLang="ru-RU" sz="1500" b="1">
                <a:solidFill>
                  <a:schemeClr val="tx1"/>
                </a:solidFill>
                <a:latin typeface="Verdana" pitchFamily="34" charset="0"/>
              </a:rPr>
              <a:t>5%</a:t>
            </a:r>
            <a:endParaRPr lang="ru-RU" altLang="ru-RU" sz="1500" b="1">
              <a:solidFill>
                <a:schemeClr val="tx1"/>
              </a:solidFill>
              <a:latin typeface="Verdana" pitchFamily="34" charset="0"/>
            </a:endParaRPr>
          </a:p>
          <a:p>
            <a:pPr marL="0" lvl="0" indent="0" eaLnBrk="1" hangingPunct="1">
              <a:spcBef>
                <a:spcPct val="0"/>
              </a:spcBef>
              <a:buClrTx/>
              <a:buFontTx/>
            </a:pPr>
            <a:endParaRPr lang="ru-RU" altLang="ru-RU" sz="1500" b="1">
              <a:solidFill>
                <a:schemeClr val="tx1"/>
              </a:solidFill>
              <a:latin typeface="Verdana" pitchFamily="34" charset="0"/>
            </a:endParaRPr>
          </a:p>
        </p:txBody>
      </p:sp>
      <p:sp>
        <p:nvSpPr>
          <p:cNvPr id="54298" name="Text Box 50"/>
          <p:cNvSpPr/>
          <p:nvPr/>
        </p:nvSpPr>
        <p:spPr>
          <a:xfrm>
            <a:off x="2636838" y="3822700"/>
            <a:ext cx="917575" cy="322263"/>
          </a:xfrm>
          <a:prstGeom prst="rect">
            <a:avLst/>
          </a:prstGeom>
          <a:noFill/>
          <a:ln w="12700">
            <a:noFill/>
            <a:miter lim="800000"/>
          </a:ln>
        </p:spPr>
        <p:txBody>
          <a:bodyPr>
            <a:sp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0" lvl="0" indent="0" eaLnBrk="1" hangingPunct="1">
              <a:spcBef>
                <a:spcPct val="0"/>
              </a:spcBef>
              <a:buClrTx/>
              <a:buFontTx/>
            </a:pPr>
            <a:r>
              <a:rPr lang="ru-RU" altLang="ru-RU" sz="1500" b="1">
                <a:solidFill>
                  <a:schemeClr val="tx1"/>
                </a:solidFill>
                <a:latin typeface="Verdana" pitchFamily="34" charset="0"/>
              </a:rPr>
              <a:t>34</a:t>
            </a:r>
            <a:r>
              <a:rPr lang="en-US" altLang="ru-RU" sz="1500" b="1">
                <a:solidFill>
                  <a:schemeClr val="tx1"/>
                </a:solidFill>
                <a:latin typeface="Verdana" pitchFamily="34" charset="0"/>
              </a:rPr>
              <a:t>,</a:t>
            </a:r>
            <a:r>
              <a:rPr lang="ru-RU" altLang="ru-RU" sz="1500" b="1">
                <a:solidFill>
                  <a:schemeClr val="tx1"/>
                </a:solidFill>
                <a:latin typeface="Verdana" pitchFamily="34" charset="0"/>
              </a:rPr>
              <a:t>5%</a:t>
            </a:r>
            <a:endParaRPr lang="ru-RU" altLang="ru-RU" sz="1500" b="1">
              <a:solidFill>
                <a:schemeClr val="tx1"/>
              </a:solidFill>
              <a:latin typeface="Verdana" pitchFamily="34" charset="0"/>
            </a:endParaRPr>
          </a:p>
        </p:txBody>
      </p:sp>
      <p:pic>
        <p:nvPicPr>
          <p:cNvPr id="54299" name="Рисунок 1"/>
          <p:cNvPicPr>
            <a:picLocks noChangeAspect="1"/>
          </p:cNvPicPr>
          <p:nvPr/>
        </p:nvPicPr>
        <p:blipFill>
          <a:blip r:embed="rId10"/>
          <a:stretch>
            <a:fillRect/>
          </a:stretch>
        </p:blipFill>
        <p:spPr>
          <a:xfrm>
            <a:off x="3136900" y="4662488"/>
            <a:ext cx="603250" cy="538162"/>
          </a:xfrm>
          <a:prstGeom prst="rect">
            <a:avLst/>
          </a:prstGeom>
          <a:noFill/>
          <a:ln>
            <a:noFill/>
            <a:miter lim="800000"/>
          </a:ln>
        </p:spPr>
      </p:pic>
      <p:pic>
        <p:nvPicPr>
          <p:cNvPr id="54300" name="Рисунок 2"/>
          <p:cNvPicPr>
            <a:picLocks noChangeAspect="1"/>
          </p:cNvPicPr>
          <p:nvPr/>
        </p:nvPicPr>
        <p:blipFill>
          <a:blip r:embed="rId11"/>
          <a:stretch>
            <a:fillRect/>
          </a:stretch>
        </p:blipFill>
        <p:spPr>
          <a:xfrm>
            <a:off x="5237163" y="4621213"/>
            <a:ext cx="717550" cy="477837"/>
          </a:xfrm>
          <a:prstGeom prst="rect">
            <a:avLst/>
          </a:prstGeom>
          <a:noFill/>
          <a:ln>
            <a:noFill/>
            <a:miter lim="800000"/>
          </a:ln>
        </p:spPr>
      </p:pic>
    </p:spTree>
  </p:cSld>
  <p:clrMapOvr>
    <a:masterClrMapping/>
  </p:clrMapOvr>
  <p:transition/>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55298" name="Заголовок 1"/>
          <p:cNvSpPr>
            <a:spLocks noGrp="1"/>
          </p:cNvSpPr>
          <p:nvPr>
            <p:ph type="title"/>
          </p:nvPr>
        </p:nvSpPr>
        <p:spPr>
          <a:xfrm>
            <a:off x="628650" y="1131888"/>
            <a:ext cx="7886700" cy="669925"/>
          </a:xfrm>
          <a:prstGeom prst="rect">
            <a:avLst/>
          </a:prstGeom>
        </p:spPr>
        <p:txBody>
          <a:bodyPr vert="horz" wrap="square" lIns="90000" tIns="46800" rIns="90000" bIns="46800" numCol="1" anchor="ctr" anchorCtr="0" compatLnSpc="1">
            <a:prstTxWarp prst="textNoShape">
              <a:avLst/>
            </a:prstTxWarp>
            <a:normAutofit fontScale="90000"/>
          </a:bodyPr>
          <a:lstStyle/>
          <a:p>
            <a:pPr marL="0" marR="0" lvl="0" indent="0" algn="ctr" defTabSz="449263" rtl="0" eaLnBrk="0" fontAlgn="base" latinLnBrk="0" hangingPunct="0">
              <a:lnSpc>
                <a:spcPct val="100000"/>
              </a:lnSpc>
              <a:spcBef>
                <a:spcPct val="0"/>
              </a:spcBef>
              <a:spcAft>
                <a:spcPct val="0"/>
              </a:spcAft>
              <a:buClr>
                <a:srgbClr val="000000"/>
              </a:buClr>
              <a:buSzTx/>
              <a:buFont typeface="Times New Roman" pitchFamily="18" charset="0"/>
              <a:buNone/>
              <a:defRPr/>
            </a:pPr>
            <a:br>
              <a:rPr kumimoji="0" lang="ru-RU" sz="3100" b="0" i="0" u="none" strike="noStrike" kern="1200" cap="none" spc="0" normalizeH="0" baseline="0" noProof="0">
                <a:ln>
                  <a:noFill/>
                </a:ln>
                <a:solidFill>
                  <a:srgbClr val="003366"/>
                </a:solidFill>
                <a:effectLst/>
                <a:uLnTx/>
                <a:uFillTx/>
                <a:latin typeface="+mj-lt"/>
                <a:ea typeface="+mj-ea" pitchFamily="34" charset="0"/>
                <a:cs typeface="+mj-cs" pitchFamily="34" charset="0"/>
              </a:rPr>
            </a:br>
            <a:br>
              <a:rPr kumimoji="0" lang="en-US" sz="3200" b="0" i="0" u="none" strike="noStrike" kern="1200" cap="none" spc="0" normalizeH="0" baseline="0" noProof="0">
                <a:ln>
                  <a:noFill/>
                </a:ln>
                <a:solidFill>
                  <a:srgbClr val="003366"/>
                </a:solidFill>
                <a:effectLst/>
                <a:uLnTx/>
                <a:uFillTx/>
                <a:latin typeface="+mj-lt"/>
                <a:ea typeface="+mj-ea" pitchFamily="34" charset="0"/>
                <a:cs typeface="+mj-cs" pitchFamily="34" charset="0"/>
              </a:rPr>
            </a:br>
            <a:endParaRPr kumimoji="0" lang="ru-RU" sz="3200" b="0" i="0" u="none" strike="noStrike" kern="1200" cap="none" spc="0" normalizeH="0" baseline="0" noProof="0">
              <a:ln>
                <a:noFill/>
              </a:ln>
              <a:solidFill>
                <a:srgbClr val="003366"/>
              </a:solidFill>
              <a:effectLst/>
              <a:uLnTx/>
              <a:uFillTx/>
              <a:latin typeface="+mj-lt"/>
              <a:ea typeface="+mj-ea"/>
              <a:cs typeface="+mj-cs"/>
            </a:endParaRPr>
          </a:p>
        </p:txBody>
      </p:sp>
      <p:sp>
        <p:nvSpPr>
          <p:cNvPr id="55299" name="Объект 2"/>
          <p:cNvSpPr>
            <a:spLocks noGrp="1"/>
          </p:cNvSpPr>
          <p:nvPr>
            <p:ph idx="1"/>
          </p:nvPr>
        </p:nvSpPr>
        <p:spPr>
          <a:xfrm>
            <a:off x="457200" y="1412875"/>
            <a:ext cx="8228013" cy="4711700"/>
          </a:xfrm>
          <a:noFill/>
          <a:ln>
            <a:round/>
          </a:ln>
        </p:spPr>
        <p:txBody>
          <a:bodyPr vert="horz" wrap="square" lIns="90000" tIns="46800" rIns="90000" bIns="46800" anchor="t" anchorCtr="0">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342900" lvl="0" indent="-342900" algn="just" defTabSz="914400" eaLnBrk="1" hangingPunct="1"/>
            <a:r>
              <a:rPr lang="ru-RU" altLang="ru-RU" sz="1400" b="1">
                <a:solidFill>
                  <a:schemeClr val="tx1"/>
                </a:solidFill>
              </a:rPr>
              <a:t>       По данным Федерального научно-методического центра по профилактике и борьбе со СПИДом ФБУН Центрального НИИ эпидемиологии Роспотребнадзора на начало 2020 г. в России проживали 1 068 839 россиян с диагнозом ВИЧ-инфекция. Случаи ВИЧ-инфекции зарегистрированы во всех субъектах Российской Федерации. В Красноярском крае за весь период эпидемии зарегистрировано 42423 случая ВИЧ-инфекции.</a:t>
            </a:r>
            <a:endParaRPr lang="ru-RU" altLang="ru-RU" sz="1400" b="1">
              <a:solidFill>
                <a:schemeClr val="tx1"/>
              </a:solidFill>
            </a:endParaRPr>
          </a:p>
          <a:p>
            <a:pPr marL="342900" lvl="0" indent="-342900" algn="just" defTabSz="914400" eaLnBrk="1" hangingPunct="1"/>
            <a:r>
              <a:rPr lang="ru-RU" altLang="ru-RU" sz="1400" b="1">
                <a:solidFill>
                  <a:schemeClr val="tx1"/>
                </a:solidFill>
                <a:ea typeface="Arial" pitchFamily="34" charset="0"/>
              </a:rPr>
              <a:t>       В 2019 г. зарегистрировано </a:t>
            </a:r>
            <a:r>
              <a:rPr lang="ru-RU" altLang="ru-RU" sz="1400" b="1">
                <a:solidFill>
                  <a:srgbClr val="FF0000"/>
                </a:solidFill>
              </a:rPr>
              <a:t>37701</a:t>
            </a:r>
            <a:r>
              <a:rPr lang="ru-RU" altLang="ru-RU" sz="1400" b="1">
                <a:solidFill>
                  <a:srgbClr val="FF0000"/>
                </a:solidFill>
                <a:ea typeface="Arial" pitchFamily="34" charset="0"/>
              </a:rPr>
              <a:t> случаев </a:t>
            </a:r>
            <a:r>
              <a:rPr lang="ru-RU" altLang="ru-RU" sz="1400" b="1">
                <a:solidFill>
                  <a:schemeClr val="tx1"/>
                </a:solidFill>
                <a:ea typeface="Arial" pitchFamily="34" charset="0"/>
              </a:rPr>
              <a:t>ВИЧ-инфекции с впервые установленным диагнозом.</a:t>
            </a:r>
            <a:r>
              <a:rPr lang="ru-RU" altLang="ru-RU" sz="1400" b="1">
                <a:solidFill>
                  <a:srgbClr val="FF0000"/>
                </a:solidFill>
                <a:ea typeface="Arial" pitchFamily="34" charset="0"/>
              </a:rPr>
              <a:t> </a:t>
            </a:r>
            <a:endParaRPr lang="ru-RU" altLang="ru-RU" sz="1400" b="1">
              <a:solidFill>
                <a:srgbClr val="FF0000"/>
              </a:solidFill>
              <a:ea typeface="Arial" pitchFamily="34" charset="0"/>
            </a:endParaRPr>
          </a:p>
          <a:p>
            <a:pPr marL="342900" lvl="0" indent="-342900" algn="just" defTabSz="914400" eaLnBrk="1" hangingPunct="1"/>
            <a:r>
              <a:rPr lang="ru-RU" altLang="ru-RU" sz="1400" b="1">
                <a:ea typeface="Arial" pitchFamily="34" charset="0"/>
              </a:rPr>
              <a:t>       Красноярский край входит в группу территорий с высоким уровнем распространения ВИЧ-инфекции, занимая 5</a:t>
            </a:r>
            <a:r>
              <a:rPr lang="ru-RU" altLang="ru-RU" sz="1400" b="1">
                <a:solidFill>
                  <a:srgbClr val="FF0000"/>
                </a:solidFill>
                <a:ea typeface="Arial" pitchFamily="34" charset="0"/>
              </a:rPr>
              <a:t> место </a:t>
            </a:r>
            <a:r>
              <a:rPr lang="ru-RU" altLang="ru-RU" sz="1400" b="1">
                <a:ea typeface="Arial" pitchFamily="34" charset="0"/>
              </a:rPr>
              <a:t>среди 12 территорий СФО после Кемеровской, Иркутской, Новосибирской, Томской областей.</a:t>
            </a:r>
            <a:endParaRPr lang="ru-RU" altLang="ru-RU" sz="1400" b="1">
              <a:ea typeface="Arial" pitchFamily="34" charset="0"/>
            </a:endParaRPr>
          </a:p>
          <a:p>
            <a:pPr marL="342900" lvl="0" indent="-342900" algn="just" defTabSz="914400" eaLnBrk="1" hangingPunct="1"/>
            <a:r>
              <a:rPr lang="ru-RU" altLang="ru-RU" sz="1400" b="1">
                <a:ea typeface="Arial" pitchFamily="34" charset="0"/>
              </a:rPr>
              <a:t>       К муниципальным образованиям с высокой пораженностью относятся </a:t>
            </a:r>
            <a:r>
              <a:rPr lang="ru-RU" altLang="ru-RU" sz="1400" b="1">
                <a:solidFill>
                  <a:srgbClr val="FF0000"/>
                </a:solidFill>
                <a:ea typeface="Arial" pitchFamily="34" charset="0"/>
              </a:rPr>
              <a:t>6 территорий края (61,8%) </a:t>
            </a:r>
            <a:r>
              <a:rPr lang="ru-RU" altLang="ru-RU" sz="1400" b="1">
                <a:ea typeface="Arial" pitchFamily="34" charset="0"/>
              </a:rPr>
              <a:t>Норильск,Енисейский р.,Лесосибирск,</a:t>
            </a:r>
            <a:r>
              <a:rPr lang="ru-RU" altLang="ru-RU" sz="1400" b="1">
                <a:solidFill>
                  <a:srgbClr val="FF0000"/>
                </a:solidFill>
                <a:ea typeface="Arial" pitchFamily="34" charset="0"/>
              </a:rPr>
              <a:t>  </a:t>
            </a:r>
            <a:r>
              <a:rPr lang="ru-RU" altLang="ru-RU" sz="1400" b="1">
                <a:solidFill>
                  <a:schemeClr val="tx1"/>
                </a:solidFill>
                <a:ea typeface="Arial" pitchFamily="34" charset="0"/>
              </a:rPr>
              <a:t>Красноярск,К</a:t>
            </a:r>
            <a:r>
              <a:rPr lang="ru-RU" altLang="ru-RU" sz="1400" b="1">
                <a:ea typeface="Arial" pitchFamily="34" charset="0"/>
              </a:rPr>
              <a:t>анск.</a:t>
            </a:r>
            <a:endParaRPr lang="ru-RU" altLang="ru-RU" sz="1400" b="1">
              <a:ea typeface="Arial" pitchFamily="34" charset="0"/>
            </a:endParaRPr>
          </a:p>
          <a:p>
            <a:pPr marL="342900" lvl="0" indent="-342900" defTabSz="914400"/>
            <a:r>
              <a:rPr lang="ru-RU" altLang="ru-RU" sz="1400" b="1"/>
              <a:t>       Всего в крае, за период эпидемии умерло 7525 ВИЧ-инфицированных пациентов, из них за 12 месяцев 2019 года – 939, в том числе от  смерти, связанной с ВИЧ-инфекцией,  умерло 400 пациентов. </a:t>
            </a:r>
            <a:endParaRPr lang="ru-RU" altLang="ru-RU" sz="1400" b="1"/>
          </a:p>
          <a:p>
            <a:pPr marL="342900" lvl="0" indent="-342900" defTabSz="914400"/>
            <a:r>
              <a:rPr lang="ru-RU" altLang="ru-RU" sz="1400" b="1"/>
              <a:t>       </a:t>
            </a:r>
            <a:r>
              <a:rPr lang="ru-RU" altLang="ru-RU" sz="1400" b="1" i="1"/>
              <a:t>Показатель</a:t>
            </a:r>
            <a:r>
              <a:rPr lang="ru-RU" altLang="ru-RU" sz="1400" b="1"/>
              <a:t> смертности за 12 месяцев 2019 года составил 32,67 на 100 тысяч населения, показатель смертности, связанной с ВИЧ – 13,9 на 100 тысяч населения. </a:t>
            </a:r>
            <a:endParaRPr lang="ru-RU" altLang="ru-RU" sz="1400" b="1"/>
          </a:p>
          <a:p>
            <a:pPr marL="342900" lvl="0" indent="-342900" defTabSz="914400"/>
            <a:r>
              <a:rPr lang="ru-RU" altLang="ru-RU" sz="1400" b="1"/>
              <a:t>       Показатель летальности -  3,95 %.</a:t>
            </a:r>
            <a:endParaRPr lang="ru-RU" altLang="ru-RU" sz="1400" b="1"/>
          </a:p>
          <a:p>
            <a:pPr marL="342900" lvl="0" indent="-342900" algn="just" defTabSz="914400" eaLnBrk="1" hangingPunct="1"/>
            <a:endParaRPr lang="ru-RU" altLang="ru-RU" sz="1400" b="1">
              <a:solidFill>
                <a:srgbClr val="FF0000"/>
              </a:solidFill>
              <a:ea typeface="Arial" pitchFamily="34" charset="0"/>
            </a:endParaRPr>
          </a:p>
          <a:p>
            <a:pPr marL="342900" lvl="0" indent="-342900" algn="just" defTabSz="914400" eaLnBrk="1" hangingPunct="1"/>
            <a:r>
              <a:rPr lang="ru-RU" altLang="ru-RU" sz="1400" b="1">
                <a:ea typeface="Arial" pitchFamily="34" charset="0"/>
              </a:rPr>
              <a:t>	</a:t>
            </a:r>
            <a:endParaRPr lang="ru-RU" altLang="ru-RU" sz="1400"/>
          </a:p>
        </p:txBody>
      </p:sp>
    </p:spTree>
  </p:cSld>
  <p:clrMapOvr>
    <a:masterClrMapping/>
  </p:clrMapOvr>
  <p:transition/>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pic>
        <p:nvPicPr>
          <p:cNvPr id="56322" name="Picture 5" descr="9fyb8i"/>
          <p:cNvPicPr>
            <a:picLocks noChangeAspect="1"/>
          </p:cNvPicPr>
          <p:nvPr/>
        </p:nvPicPr>
        <p:blipFill>
          <a:blip r:embed="rId2">
            <a:lum bright="74000"/>
          </a:blip>
          <a:stretch>
            <a:fillRect/>
          </a:stretch>
        </p:blipFill>
        <p:spPr>
          <a:xfrm>
            <a:off x="0" y="0"/>
            <a:ext cx="9144000" cy="6813550"/>
          </a:xfrm>
          <a:prstGeom prst="rect">
            <a:avLst/>
          </a:prstGeom>
          <a:noFill/>
          <a:ln>
            <a:noFill/>
            <a:miter lim="800000"/>
          </a:ln>
        </p:spPr>
      </p:pic>
      <p:pic>
        <p:nvPicPr>
          <p:cNvPr id="56323" name="Picture 6" descr="156a259d7a05"/>
          <p:cNvPicPr>
            <a:picLocks noChangeAspect="1"/>
          </p:cNvPicPr>
          <p:nvPr/>
        </p:nvPicPr>
        <p:blipFill>
          <a:blip r:embed="rId3"/>
          <a:stretch>
            <a:fillRect/>
          </a:stretch>
        </p:blipFill>
        <p:spPr>
          <a:xfrm>
            <a:off x="6372225" y="4259263"/>
            <a:ext cx="2336800" cy="2598737"/>
          </a:xfrm>
          <a:prstGeom prst="rect">
            <a:avLst/>
          </a:prstGeom>
          <a:noFill/>
          <a:ln>
            <a:noFill/>
            <a:miter lim="800000"/>
          </a:ln>
        </p:spPr>
      </p:pic>
      <p:sp>
        <p:nvSpPr>
          <p:cNvPr id="56324" name="Rectangle 3"/>
          <p:cNvSpPr>
            <a:spLocks noGrp="1" noChangeArrowheads="1"/>
          </p:cNvSpPr>
          <p:nvPr>
            <p:ph type="body" idx="1"/>
          </p:nvPr>
        </p:nvSpPr>
        <p:spPr>
          <a:xfrm>
            <a:off x="457200" y="2205038"/>
            <a:ext cx="8228013" cy="3919537"/>
          </a:xfrm>
          <a:prstGeom prst="rect">
            <a:avLst/>
          </a:prstGeom>
        </p:spPr>
        <p:txBody>
          <a:bodyPr vert="horz" wrap="square" lIns="90000" tIns="46800" rIns="90000" bIns="46800" numCol="1" anchor="t" anchorCtr="0" compatLnSpc="1">
            <a:prstTxWarp prst="textNoShape">
              <a:avLst/>
            </a:prstTxWarp>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342900" marR="0" lvl="0" indent="-342900" eaLnBrk="1" hangingPunct="1">
              <a:lnSpc>
                <a:spcPct val="80000"/>
              </a:lnSpc>
              <a:buFontTx/>
              <a:buBlip>
                <a:blip r:embed="rId4"/>
              </a:buBlip>
            </a:pPr>
            <a:r>
              <a:rPr lang="ru-RU" altLang="ru-RU" b="1">
                <a:solidFill>
                  <a:srgbClr val="0000CC"/>
                </a:solidFill>
                <a:effectLst>
                  <a:outerShdw blurRad="38100" dist="38100" dir="2700000" algn="tl">
                    <a:srgbClr val="000000">
                      <a:alpha val="43137"/>
                    </a:srgbClr>
                  </a:outerShdw>
                </a:effectLst>
              </a:rPr>
              <a:t>Вирус не может чувствовать</a:t>
            </a:r>
            <a:r>
              <a:rPr lang="ru-RU" altLang="ru-RU" b="1">
                <a:solidFill>
                  <a:schemeClr val="hlink"/>
                </a:solidFill>
                <a:effectLst>
                  <a:outerShdw blurRad="38100" dist="38100" dir="2700000" algn="tl">
                    <a:srgbClr val="000000"/>
                  </a:outerShdw>
                </a:effectLst>
              </a:rPr>
              <a:t> </a:t>
            </a:r>
            <a:endParaRPr lang="ru-RU" altLang="ru-RU" b="1">
              <a:solidFill>
                <a:schemeClr val="hlink"/>
              </a:solidFill>
              <a:effectLst>
                <a:outerShdw blurRad="38100" dist="38100" dir="2700000" algn="tl">
                  <a:srgbClr val="000000"/>
                </a:outerShdw>
              </a:effectLst>
            </a:endParaRPr>
          </a:p>
          <a:p>
            <a:pPr marL="342900" marR="0" lvl="0" indent="-342900" eaLnBrk="1" hangingPunct="1">
              <a:lnSpc>
                <a:spcPct val="80000"/>
              </a:lnSpc>
              <a:buFontTx/>
              <a:buBlip>
                <a:blip r:embed="rId4"/>
              </a:buBlip>
            </a:pPr>
            <a:r>
              <a:rPr lang="ru-RU" altLang="ru-RU" b="1">
                <a:solidFill>
                  <a:srgbClr val="CC0099"/>
                </a:solidFill>
                <a:effectLst>
                  <a:outerShdw blurRad="38100" dist="38100" dir="2700000" algn="tl">
                    <a:srgbClr val="000000">
                      <a:alpha val="43137"/>
                    </a:srgbClr>
                  </a:outerShdw>
                </a:effectLst>
              </a:rPr>
              <a:t>Вирусу все равно, в теле какого человека жить</a:t>
            </a:r>
            <a:r>
              <a:rPr lang="ru-RU" altLang="ru-RU" b="1">
                <a:effectLst>
                  <a:outerShdw blurRad="38100" dist="38100" dir="2700000" algn="tl">
                    <a:srgbClr val="FFFFFF"/>
                  </a:outerShdw>
                </a:effectLst>
              </a:rPr>
              <a:t> </a:t>
            </a:r>
            <a:endParaRPr lang="ru-RU" altLang="ru-RU" b="1">
              <a:effectLst>
                <a:outerShdw blurRad="38100" dist="38100" dir="2700000" algn="tl">
                  <a:srgbClr val="FFFFFF"/>
                </a:outerShdw>
              </a:effectLst>
            </a:endParaRPr>
          </a:p>
          <a:p>
            <a:pPr marL="342900" marR="0" lvl="0" indent="-342900" eaLnBrk="1" hangingPunct="1">
              <a:lnSpc>
                <a:spcPct val="80000"/>
              </a:lnSpc>
              <a:buFontTx/>
              <a:buBlip>
                <a:blip r:embed="rId4"/>
              </a:buBlip>
            </a:pPr>
            <a:r>
              <a:rPr lang="ru-RU" altLang="ru-RU" b="1">
                <a:solidFill>
                  <a:srgbClr val="0000FF"/>
                </a:solidFill>
                <a:effectLst>
                  <a:outerShdw blurRad="38100" dist="38100" dir="2700000" algn="tl">
                    <a:srgbClr val="000000"/>
                  </a:outerShdw>
                </a:effectLst>
              </a:rPr>
              <a:t>ВИЧ не может существовать вне человеческого организма</a:t>
            </a:r>
            <a:r>
              <a:rPr lang="ru-RU" altLang="ru-RU" b="1">
                <a:effectLst>
                  <a:outerShdw blurRad="38100" dist="38100" dir="2700000" algn="tl">
                    <a:srgbClr val="FFFFFF"/>
                  </a:outerShdw>
                </a:effectLst>
              </a:rPr>
              <a:t> </a:t>
            </a:r>
            <a:endParaRPr lang="ru-RU" altLang="ru-RU" b="1">
              <a:effectLst>
                <a:outerShdw blurRad="38100" dist="38100" dir="2700000" algn="tl">
                  <a:srgbClr val="FFFFFF"/>
                </a:outerShdw>
              </a:effectLst>
            </a:endParaRPr>
          </a:p>
          <a:p>
            <a:pPr marL="342900" marR="0" lvl="0" indent="-342900" eaLnBrk="1" hangingPunct="1">
              <a:lnSpc>
                <a:spcPct val="80000"/>
              </a:lnSpc>
              <a:buFontTx/>
              <a:buBlip>
                <a:blip r:embed="rId4"/>
              </a:buBlip>
            </a:pPr>
            <a:r>
              <a:rPr lang="ru-RU" altLang="ru-RU" b="1">
                <a:solidFill>
                  <a:srgbClr val="3399FF"/>
                </a:solidFill>
                <a:effectLst>
                  <a:outerShdw blurRad="38100" dist="38100" dir="2700000" algn="tl">
                    <a:srgbClr val="000000"/>
                  </a:outerShdw>
                </a:effectLst>
              </a:rPr>
              <a:t>Если для ВИЧ открыты ворота – он пройдет  </a:t>
            </a:r>
            <a:endParaRPr lang="ru-RU" altLang="ru-RU" b="1">
              <a:solidFill>
                <a:srgbClr val="3399FF"/>
              </a:solidFill>
              <a:effectLst>
                <a:outerShdw blurRad="38100" dist="38100" dir="2700000" algn="tl">
                  <a:srgbClr val="000000"/>
                </a:outerShdw>
              </a:effectLst>
            </a:endParaRPr>
          </a:p>
          <a:p>
            <a:pPr marL="342900" marR="0" lvl="0" indent="-342900" eaLnBrk="1" hangingPunct="1">
              <a:lnSpc>
                <a:spcPct val="80000"/>
              </a:lnSpc>
              <a:buFontTx/>
            </a:pPr>
            <a:r>
              <a:rPr lang="ru-RU" altLang="ru-RU" sz="4000" b="1">
                <a:solidFill>
                  <a:schemeClr val="hlink"/>
                </a:solidFill>
                <a:effectLst>
                  <a:outerShdw blurRad="38100" dist="38100" dir="2700000" algn="tl">
                    <a:srgbClr val="000000"/>
                  </a:outerShdw>
                </a:effectLst>
              </a:rPr>
              <a:t>      но зато человек </a:t>
            </a:r>
            <a:endParaRPr lang="ru-RU" altLang="ru-RU" sz="4000" b="1">
              <a:solidFill>
                <a:schemeClr val="hlink"/>
              </a:solidFill>
              <a:effectLst>
                <a:outerShdw blurRad="38100" dist="38100" dir="2700000" algn="tl">
                  <a:srgbClr val="000000"/>
                </a:outerShdw>
              </a:effectLst>
            </a:endParaRPr>
          </a:p>
          <a:p>
            <a:pPr marL="342900" marR="0" lvl="0" indent="-342900" eaLnBrk="1" hangingPunct="1">
              <a:lnSpc>
                <a:spcPct val="80000"/>
              </a:lnSpc>
              <a:buFontTx/>
            </a:pPr>
            <a:r>
              <a:rPr lang="ru-RU" altLang="ru-RU" sz="4000" b="1">
                <a:solidFill>
                  <a:schemeClr val="hlink"/>
                </a:solidFill>
                <a:effectLst>
                  <a:outerShdw blurRad="38100" dist="38100" dir="2700000" algn="tl">
                    <a:srgbClr val="000000"/>
                  </a:outerShdw>
                </a:effectLst>
              </a:rPr>
              <a:t>          способен думать!</a:t>
            </a:r>
            <a:endParaRPr lang="ru-RU" altLang="ru-RU" sz="4000" b="1">
              <a:solidFill>
                <a:schemeClr val="hlink"/>
              </a:solidFill>
              <a:effectLst>
                <a:outerShdw blurRad="38100" dist="38100" dir="2700000" algn="tl">
                  <a:srgbClr val="000000"/>
                </a:outerShdw>
              </a:effectLst>
            </a:endParaRPr>
          </a:p>
          <a:p>
            <a:pPr marL="342900" marR="0" lvl="0" indent="-342900" eaLnBrk="1" hangingPunct="1">
              <a:lnSpc>
                <a:spcPct val="80000"/>
              </a:lnSpc>
            </a:pPr>
            <a:endParaRPr lang="ru-RU" altLang="ru-RU" sz="2800">
              <a:effectLst>
                <a:outerShdw blurRad="38100" dist="38100" dir="2700000" algn="tl">
                  <a:srgbClr val="FFFFFF"/>
                </a:outerShdw>
              </a:effectLst>
            </a:endParaRPr>
          </a:p>
        </p:txBody>
      </p:sp>
      <p:sp>
        <p:nvSpPr>
          <p:cNvPr id="56325" name="Rectangle 2"/>
          <p:cNvSpPr>
            <a:spLocks noGrp="1" noChangeArrowheads="1"/>
          </p:cNvSpPr>
          <p:nvPr>
            <p:ph type="title"/>
          </p:nvPr>
        </p:nvSpPr>
        <p:spPr>
          <a:xfrm>
            <a:off x="468313" y="1268413"/>
            <a:ext cx="8228012" cy="790575"/>
          </a:xfrm>
          <a:prstGeom prst="rect">
            <a:avLst/>
          </a:prstGeom>
        </p:spPr>
        <p:txBody>
          <a:bodyPr vert="horz" wrap="square" lIns="90000" tIns="46800" rIns="90000" bIns="46800" numCol="1" anchor="ctr" anchorCtr="0" compatLnSpc="1">
            <a:prstTxWarp prst="textNoShape">
              <a:avLst/>
            </a:prstTxWarp>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a:pPr marL="0" marR="0" lvl="0" indent="0" eaLnBrk="1" hangingPunct="1"/>
            <a:r>
              <a:rPr lang="ru-RU" altLang="ru-RU" b="1">
                <a:solidFill>
                  <a:srgbClr val="CC0099"/>
                </a:solidFill>
                <a:effectLst>
                  <a:outerShdw blurRad="38100" dist="38100" dir="2700000" algn="tl">
                    <a:srgbClr val="000000">
                      <a:alpha val="43137"/>
                    </a:srgbClr>
                  </a:outerShdw>
                </a:effectLst>
              </a:rPr>
              <a:t>Вирус не умеет думать</a:t>
            </a:r>
            <a:endParaRPr lang="ru-RU" altLang="ru-RU" b="1">
              <a:solidFill>
                <a:srgbClr val="CC0099"/>
              </a:solidFill>
              <a:effectLst>
                <a:outerShdw blurRad="38100" dist="38100" dir="2700000" algn="tl">
                  <a:srgbClr val="000000">
                    <a:alpha val="43137"/>
                  </a:srgbClr>
                </a:outerShdw>
              </a:effectLst>
            </a:endParaRPr>
          </a:p>
        </p:txBody>
      </p:sp>
    </p:spTree>
  </p:cSld>
  <p:clrMapOvr>
    <a:masterClrMapping/>
  </p:clrMapOvr>
  <p:transition/>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57346" name="Заголовок 1"/>
          <p:cNvSpPr>
            <a:spLocks noGrp="1"/>
          </p:cNvSpPr>
          <p:nvPr>
            <p:ph type="title"/>
          </p:nvPr>
        </p:nvSpPr>
        <p:spPr>
          <a:xfrm>
            <a:off x="468313" y="1268413"/>
            <a:ext cx="8228012" cy="504825"/>
          </a:xfrm>
          <a:noFill/>
          <a:ln>
            <a:round/>
          </a:ln>
        </p:spPr>
        <p:txBody>
          <a:bodyPr vert="horz" wrap="square" lIns="90000" tIns="46800" rIns="90000" bIns="46800" anchor="ctr" anchorCtr="0">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a:pPr lvl="0"/>
            <a:r>
              <a:rPr lang="ru-RU" altLang="ru-RU" sz="2800" b="1">
                <a:solidFill>
                  <a:srgbClr val="FF0000"/>
                </a:solidFill>
              </a:rPr>
              <a:t>Как и где можно проверить свой статус?</a:t>
            </a:r>
            <a:endParaRPr lang="ru-RU" altLang="ru-RU" sz="2800"/>
          </a:p>
        </p:txBody>
      </p:sp>
      <p:sp>
        <p:nvSpPr>
          <p:cNvPr id="57347" name="Объект 2"/>
          <p:cNvSpPr>
            <a:spLocks noGrp="1"/>
          </p:cNvSpPr>
          <p:nvPr>
            <p:ph idx="1"/>
          </p:nvPr>
        </p:nvSpPr>
        <p:spPr>
          <a:xfrm>
            <a:off x="468313" y="1773238"/>
            <a:ext cx="8228012" cy="4351337"/>
          </a:xfrm>
          <a:noFill/>
          <a:ln>
            <a:round/>
          </a:ln>
        </p:spPr>
        <p:txBody>
          <a:bodyPr vert="horz" wrap="square" lIns="90000" tIns="46800" rIns="90000" bIns="46800" anchor="t" anchorCtr="0">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lvl="0" algn="just"/>
            <a:r>
              <a:rPr lang="ru-RU" altLang="ru-RU" sz="1400"/>
              <a:t>      Анализ на ВИЧ может определить наличие антител к ВИЧ, вирусу,  вызывающему СПИД. Антитела – это вещества, вырабатываемые в крови для борьбы с микроорганизмами,  такими как, вирусы, бактерии, грибки и т.п., которые могут привести к заболеваниям. Если в крови человека присутствуют антитела к ВИЧ, это значит, что он или она инфицирован(а). Хотя с помощью этих тестов невозможно измерить </a:t>
            </a:r>
            <a:r>
              <a:rPr lang="ru-RU" altLang="ru-RU" sz="1400" b="1"/>
              <a:t>количество</a:t>
            </a:r>
            <a:r>
              <a:rPr lang="ru-RU" altLang="ru-RU" sz="1400"/>
              <a:t> вируса в кровеносной системе и сказать, есть ли у человека СПИД, они с точностью в 99% определяют </a:t>
            </a:r>
            <a:r>
              <a:rPr lang="ru-RU" altLang="ru-RU" sz="1400" b="1"/>
              <a:t>наличие</a:t>
            </a:r>
            <a:r>
              <a:rPr lang="ru-RU" altLang="ru-RU" sz="1400"/>
              <a:t> в организме инфекции. Наиболее чувствительным тестом на ВИЧ является полимеразная цепная реакция (ПЦР). ПЦР позволяет определить наличие вируса независимо от появления антител посредством многократного тиражирования вирусного генетического материала. Однако из-за сверхчувствительности этого метода могут быть получены ложноположительные результаты (т.е. когда анализ дает положительный результат, но на самом деле ВИЧ в крови отсутствует). По этой причине в России результат анализа ПЦР не является основанием для постановки окончательного диагноза «ВИЧ-инфекция».</a:t>
            </a:r>
            <a:endParaRPr lang="ru-RU" altLang="ru-RU" sz="1400"/>
          </a:p>
          <a:p>
            <a:pPr lvl="0" algn="just"/>
            <a:r>
              <a:rPr lang="ru-RU" altLang="ru-RU" sz="1400" b="1"/>
              <a:t>       Тест на ВИЧ рекомендовано сдавать каждый год, а в случае опасных ситуаций — через 3, 6 и 12 месяцев после рискованного контакта.</a:t>
            </a:r>
            <a:r>
              <a:rPr lang="ru-RU" altLang="ru-RU" sz="1400"/>
              <a:t> </a:t>
            </a:r>
            <a:endParaRPr lang="ru-RU" altLang="ru-RU" sz="1400"/>
          </a:p>
          <a:p>
            <a:pPr lvl="0" algn="just"/>
            <a:r>
              <a:rPr lang="ru-RU" altLang="ru-RU" sz="1400">
                <a:solidFill>
                  <a:schemeClr val="tx1"/>
                </a:solidFill>
              </a:rPr>
              <a:t>       Сдать тест на ВИЧ можно бесплатно в любой государственной поликлинике по месту жительства или в центрах по профилактике и борьбе со СПИДом — они находятся </a:t>
            </a:r>
            <a:r>
              <a:rPr lang="ru-RU" altLang="ru-RU" sz="1400">
                <a:solidFill>
                  <a:schemeClr val="accent2"/>
                </a:solidFill>
                <a:hlinkClick r:id="rId2"/>
              </a:rPr>
              <a:t>в каждом регионе России</a:t>
            </a:r>
            <a:r>
              <a:rPr lang="ru-RU" altLang="ru-RU" sz="1400">
                <a:solidFill>
                  <a:schemeClr val="accent2"/>
                </a:solidFill>
              </a:rPr>
              <a:t>. </a:t>
            </a:r>
            <a:r>
              <a:rPr lang="ru-RU" altLang="ru-RU" sz="1400">
                <a:solidFill>
                  <a:schemeClr val="tx1"/>
                </a:solidFill>
              </a:rPr>
              <a:t>Кровь берётся из вены независимо от времени суток или приёма </a:t>
            </a:r>
            <a:r>
              <a:rPr lang="ru-RU" altLang="ru-RU" sz="1400"/>
              <a:t>пищи.</a:t>
            </a:r>
            <a:endParaRPr lang="ru-RU" altLang="ru-RU" sz="1400"/>
          </a:p>
          <a:p>
            <a:pPr lvl="0" algn="just"/>
            <a:endParaRPr lang="ru-RU" altLang="ru-RU" sz="1400"/>
          </a:p>
          <a:p>
            <a:pPr lvl="0" algn="just"/>
            <a:endParaRPr lang="ru-RU" altLang="ru-RU" sz="1400"/>
          </a:p>
          <a:p>
            <a:pPr lvl="0"/>
            <a:endParaRPr lang="ru-RU" altLang="ru-RU"/>
          </a:p>
        </p:txBody>
      </p:sp>
      <p:pic>
        <p:nvPicPr>
          <p:cNvPr id="57348" name="Рисунок 2"/>
          <p:cNvPicPr>
            <a:picLocks noChangeAspect="1"/>
          </p:cNvPicPr>
          <p:nvPr/>
        </p:nvPicPr>
        <p:blipFill>
          <a:blip r:embed="rId3"/>
          <a:stretch>
            <a:fillRect/>
          </a:stretch>
        </p:blipFill>
        <p:spPr>
          <a:xfrm>
            <a:off x="6948488" y="60325"/>
            <a:ext cx="1882775" cy="1346200"/>
          </a:xfrm>
          <a:prstGeom prst="rect">
            <a:avLst/>
          </a:prstGeom>
          <a:solidFill>
            <a:schemeClr val="bg1"/>
          </a:solidFill>
          <a:ln w="12700">
            <a:solidFill>
              <a:schemeClr val="tx1"/>
            </a:solidFill>
            <a:miter lim="800000"/>
          </a:ln>
        </p:spPr>
      </p:pic>
    </p:spTree>
  </p:cSld>
  <p:clrMapOvr>
    <a:masterClrMapping/>
  </p:clrMapOvr>
  <p:transition/>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58370" name="Заголовок 1"/>
          <p:cNvSpPr>
            <a:spLocks noGrp="1"/>
          </p:cNvSpPr>
          <p:nvPr>
            <p:ph type="title"/>
          </p:nvPr>
        </p:nvSpPr>
        <p:spPr>
          <a:xfrm>
            <a:off x="468313" y="1268413"/>
            <a:ext cx="8228012" cy="790575"/>
          </a:xfrm>
          <a:noFill/>
          <a:ln>
            <a:round/>
          </a:ln>
        </p:spPr>
        <p:txBody>
          <a:bodyPr vert="horz" wrap="square" lIns="90000" tIns="46800" rIns="90000" bIns="46800" anchor="ctr" anchorCtr="0">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a:pPr lvl="0"/>
            <a:r>
              <a:rPr lang="ru-RU" altLang="ru-RU" sz="2400" b="1"/>
              <a:t>Когда надо сдавать анализ на ВИЧ-инфекцию?</a:t>
            </a:r>
            <a:br>
              <a:rPr lang="ru-RU" altLang="ru-RU" sz="2400" b="1"/>
            </a:br>
            <a:endParaRPr lang="ru-RU" altLang="ru-RU" sz="2400"/>
          </a:p>
        </p:txBody>
      </p:sp>
      <p:sp>
        <p:nvSpPr>
          <p:cNvPr id="58371" name="Объект 2"/>
          <p:cNvSpPr>
            <a:spLocks noGrp="1"/>
          </p:cNvSpPr>
          <p:nvPr>
            <p:ph idx="1"/>
          </p:nvPr>
        </p:nvSpPr>
        <p:spPr>
          <a:xfrm>
            <a:off x="457200" y="2205038"/>
            <a:ext cx="8228013" cy="3919537"/>
          </a:xfrm>
          <a:noFill/>
          <a:ln>
            <a:round/>
          </a:ln>
        </p:spPr>
        <p:txBody>
          <a:bodyPr vert="horz" wrap="square" lIns="90000" tIns="46800" rIns="90000" bIns="46800" anchor="t" anchorCtr="0">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lvl="0"/>
            <a:r>
              <a:rPr lang="ru-RU" altLang="ru-RU" sz="1600"/>
              <a:t>      Обычно антитела к вирусу начинают вырабатываться через неделю после заражения, через месяц уровень их повышается и без лечения не снижается. Поэтому ИФА делают через две недели после контакта с больным ВИЧ.</a:t>
            </a:r>
            <a:endParaRPr lang="ru-RU" altLang="ru-RU" sz="1600"/>
          </a:p>
          <a:p>
            <a:pPr lvl="0"/>
            <a:r>
              <a:rPr lang="ru-RU" altLang="ru-RU" sz="1600"/>
              <a:t>      У девяти из десяти инфицированных уровень антител повышается в первые 3 месяца после проникновения вируса. При чётком подозрении на инфицирование и отсутствии антител в первом ИФА, необходимо повторить через 3 и 6 недель.</a:t>
            </a:r>
            <a:endParaRPr lang="ru-RU" altLang="ru-RU" sz="1600"/>
          </a:p>
          <a:p>
            <a:pPr lvl="0"/>
            <a:r>
              <a:rPr lang="ru-RU" altLang="ru-RU" sz="1600"/>
              <a:t>      Только одному человеку для начала продукции антител потребуется 3–6 месяцев.</a:t>
            </a:r>
            <a:endParaRPr lang="ru-RU" altLang="ru-RU" sz="1600"/>
          </a:p>
          <a:p>
            <a:pPr lvl="0"/>
            <a:r>
              <a:rPr lang="ru-RU" altLang="ru-RU" sz="1600"/>
              <a:t>      И только у одного из двухсот заразившихся антитела появляются по прошествии полугода.</a:t>
            </a:r>
            <a:endParaRPr lang="ru-RU" altLang="ru-RU" sz="1600"/>
          </a:p>
          <a:p>
            <a:pPr lvl="0"/>
            <a:endParaRPr lang="ru-RU" altLang="ru-RU"/>
          </a:p>
        </p:txBody>
      </p:sp>
    </p:spTree>
  </p:cSld>
  <p:clrMapOvr>
    <a:masterClrMapping/>
  </p:clrMapOvr>
  <p:transition/>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59394" name="Заголовок 1"/>
          <p:cNvSpPr>
            <a:spLocks noGrp="1"/>
          </p:cNvSpPr>
          <p:nvPr>
            <p:ph type="title"/>
          </p:nvPr>
        </p:nvSpPr>
        <p:spPr>
          <a:xfrm>
            <a:off x="250825" y="1182688"/>
            <a:ext cx="8228013" cy="790575"/>
          </a:xfrm>
          <a:noFill/>
          <a:ln>
            <a:round/>
          </a:ln>
        </p:spPr>
        <p:txBody>
          <a:bodyPr vert="horz" wrap="square" lIns="90000" tIns="46800" rIns="90000" bIns="46800" anchor="ctr" anchorCtr="0">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a:pPr lvl="0"/>
            <a:r>
              <a:rPr lang="ru-RU" altLang="ru-RU" b="1">
                <a:solidFill>
                  <a:srgbClr val="FF0000"/>
                </a:solidFill>
                <a:latin typeface="Bookman Old Style" pitchFamily="18" charset="0"/>
              </a:rPr>
              <a:t>          </a:t>
            </a:r>
            <a:br>
              <a:rPr lang="ru-RU" altLang="ru-RU" b="1">
                <a:solidFill>
                  <a:srgbClr val="FF0000"/>
                </a:solidFill>
                <a:latin typeface="Bookman Old Style" pitchFamily="18" charset="0"/>
              </a:rPr>
            </a:br>
            <a:r>
              <a:rPr lang="ru-RU" altLang="ru-RU" b="1">
                <a:solidFill>
                  <a:srgbClr val="FF0000"/>
                </a:solidFill>
                <a:latin typeface="Bookman Old Style" pitchFamily="18" charset="0"/>
              </a:rPr>
              <a:t>     </a:t>
            </a:r>
            <a:r>
              <a:rPr lang="ru-RU" altLang="ru-RU" sz="3600" b="1">
                <a:solidFill>
                  <a:srgbClr val="009973"/>
                </a:solidFill>
                <a:latin typeface="Bookman Old Style" pitchFamily="18" charset="0"/>
              </a:rPr>
              <a:t>Необходимо помнить</a:t>
            </a:r>
            <a:r>
              <a:rPr lang="ru-RU" altLang="ru-RU" b="1">
                <a:solidFill>
                  <a:srgbClr val="FF0000"/>
                </a:solidFill>
                <a:latin typeface="Bookman Old Style" pitchFamily="18" charset="0"/>
              </a:rPr>
              <a:t> </a:t>
            </a:r>
            <a:r>
              <a:rPr lang="ru-RU" altLang="ru-RU" b="1">
                <a:solidFill>
                  <a:schemeClr val="bg1"/>
                </a:solidFill>
                <a:latin typeface="Bookman Old Style" pitchFamily="18" charset="0"/>
              </a:rPr>
              <a:t>помнить </a:t>
            </a:r>
            <a:r>
              <a:rPr lang="ru-RU" altLang="ru-RU" sz="4000" b="1">
                <a:solidFill>
                  <a:schemeClr val="bg1"/>
                </a:solidFill>
                <a:latin typeface="Bookman Old Style" pitchFamily="18" charset="0"/>
              </a:rPr>
              <a:t>Необходимо</a:t>
            </a:r>
            <a:r>
              <a:rPr lang="ru-RU" altLang="ru-RU" b="1">
                <a:solidFill>
                  <a:schemeClr val="bg1"/>
                </a:solidFill>
                <a:latin typeface="Bookman Old Style" pitchFamily="18" charset="0"/>
              </a:rPr>
              <a:t> помнить</a:t>
            </a:r>
            <a:endParaRPr lang="ru-RU" altLang="ru-RU"/>
          </a:p>
        </p:txBody>
      </p:sp>
      <p:sp>
        <p:nvSpPr>
          <p:cNvPr id="59395" name="Объект 2"/>
          <p:cNvSpPr>
            <a:spLocks noGrp="1"/>
          </p:cNvSpPr>
          <p:nvPr>
            <p:ph idx="1"/>
          </p:nvPr>
        </p:nvSpPr>
        <p:spPr>
          <a:xfrm>
            <a:off x="457200" y="2205038"/>
            <a:ext cx="8228013" cy="3919537"/>
          </a:xfrm>
          <a:noFill/>
          <a:ln>
            <a:round/>
          </a:ln>
        </p:spPr>
        <p:txBody>
          <a:bodyPr vert="horz" wrap="square" lIns="90000" tIns="46800" rIns="90000" bIns="46800" anchor="t" anchorCtr="0">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lvl="0" eaLnBrk="1" hangingPunct="1">
              <a:spcBef>
                <a:spcPct val="20000"/>
              </a:spcBef>
            </a:pPr>
            <a:r>
              <a:rPr lang="ru-RU" altLang="ru-RU" b="1">
                <a:solidFill>
                  <a:srgbClr val="000099"/>
                </a:solidFill>
                <a:latin typeface="Verdana" pitchFamily="34" charset="0"/>
              </a:rPr>
              <a:t>Единственный способ</a:t>
            </a:r>
            <a:endParaRPr lang="ru-RU" altLang="ru-RU" b="1">
              <a:solidFill>
                <a:srgbClr val="000099"/>
              </a:solidFill>
              <a:latin typeface="Verdana" pitchFamily="34" charset="0"/>
            </a:endParaRPr>
          </a:p>
          <a:p>
            <a:pPr lvl="0" eaLnBrk="1" hangingPunct="1">
              <a:spcBef>
                <a:spcPct val="20000"/>
              </a:spcBef>
            </a:pPr>
            <a:r>
              <a:rPr lang="ru-RU" altLang="ru-RU" b="1">
                <a:solidFill>
                  <a:srgbClr val="000099"/>
                </a:solidFill>
                <a:latin typeface="Verdana" pitchFamily="34" charset="0"/>
              </a:rPr>
              <a:t>выяснить, присутствует</a:t>
            </a:r>
            <a:endParaRPr lang="ru-RU" altLang="ru-RU" b="1">
              <a:solidFill>
                <a:srgbClr val="000099"/>
              </a:solidFill>
              <a:latin typeface="Verdana" pitchFamily="34" charset="0"/>
            </a:endParaRPr>
          </a:p>
          <a:p>
            <a:pPr lvl="0" eaLnBrk="1" hangingPunct="1">
              <a:spcBef>
                <a:spcPct val="20000"/>
              </a:spcBef>
            </a:pPr>
            <a:r>
              <a:rPr lang="ru-RU" altLang="ru-RU" b="1">
                <a:solidFill>
                  <a:srgbClr val="000099"/>
                </a:solidFill>
                <a:latin typeface="Verdana" pitchFamily="34" charset="0"/>
              </a:rPr>
              <a:t> ли ВИЧ в организме –</a:t>
            </a:r>
            <a:endParaRPr lang="ru-RU" altLang="ru-RU" b="1">
              <a:solidFill>
                <a:srgbClr val="000099"/>
              </a:solidFill>
              <a:latin typeface="Verdana" pitchFamily="34" charset="0"/>
            </a:endParaRPr>
          </a:p>
          <a:p>
            <a:pPr lvl="0" eaLnBrk="1" hangingPunct="1">
              <a:spcBef>
                <a:spcPct val="20000"/>
              </a:spcBef>
            </a:pPr>
            <a:r>
              <a:rPr lang="ru-RU" altLang="ru-RU">
                <a:solidFill>
                  <a:srgbClr val="FF0000"/>
                </a:solidFill>
              </a:rPr>
              <a:t>специальный анализ </a:t>
            </a:r>
            <a:endParaRPr lang="ru-RU" altLang="ru-RU">
              <a:solidFill>
                <a:srgbClr val="FF0000"/>
              </a:solidFill>
            </a:endParaRPr>
          </a:p>
          <a:p>
            <a:pPr lvl="0" eaLnBrk="1" hangingPunct="1">
              <a:spcBef>
                <a:spcPct val="20000"/>
              </a:spcBef>
            </a:pPr>
            <a:r>
              <a:rPr lang="ru-RU" altLang="ru-RU">
                <a:solidFill>
                  <a:srgbClr val="FF0000"/>
                </a:solidFill>
              </a:rPr>
              <a:t>крови на ВИЧ.</a:t>
            </a:r>
            <a:endParaRPr lang="en-US" altLang="ru-RU">
              <a:solidFill>
                <a:srgbClr val="FF0000"/>
              </a:solidFill>
            </a:endParaRPr>
          </a:p>
          <a:p>
            <a:pPr lvl="0"/>
            <a:endParaRPr lang="ru-RU" altLang="ru-RU"/>
          </a:p>
        </p:txBody>
      </p:sp>
      <p:pic>
        <p:nvPicPr>
          <p:cNvPr id="59396" name="Picture 7" descr="pochem1"/>
          <p:cNvPicPr>
            <a:picLocks noChangeAspect="1"/>
          </p:cNvPicPr>
          <p:nvPr/>
        </p:nvPicPr>
        <p:blipFill>
          <a:blip r:embed="rId2"/>
          <a:stretch>
            <a:fillRect/>
          </a:stretch>
        </p:blipFill>
        <p:spPr>
          <a:xfrm>
            <a:off x="6588125" y="2997200"/>
            <a:ext cx="1652588" cy="2895600"/>
          </a:xfrm>
          <a:prstGeom prst="rect">
            <a:avLst/>
          </a:prstGeom>
          <a:noFill/>
          <a:ln>
            <a:noFill/>
            <a:miter lim="800000"/>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0"/>
                                  </p:stCondLst>
                                  <p:childTnLst>
                                    <p:set>
                                      <p:cBhvr>
                                        <p:cTn id="6" dur="1" fill="hold">
                                          <p:stCondLst>
                                            <p:cond delay="0"/>
                                          </p:stCondLst>
                                        </p:cTn>
                                        <p:tgtEl>
                                          <p:spTgt spid="59396"/>
                                        </p:tgtEl>
                                        <p:attrNameLst>
                                          <p:attrName>style.visibility</p:attrName>
                                        </p:attrNameLst>
                                      </p:cBhvr>
                                      <p:to>
                                        <p:strVal val="visible"/>
                                      </p:to>
                                    </p:set>
                                    <p:anim calcmode="lin" valueType="num">
                                      <p:cBhvr additive="base">
                                        <p:cTn id="7" dur="500" fill="hold"/>
                                        <p:tgtEl>
                                          <p:spTgt spid="59396"/>
                                        </p:tgtEl>
                                        <p:attrNameLst>
                                          <p:attrName>ppt_x</p:attrName>
                                        </p:attrNameLst>
                                      </p:cBhvr>
                                      <p:tavLst>
                                        <p:tav tm="0">
                                          <p:val>
                                            <p:strVal val="0-#ppt_w/2"/>
                                          </p:val>
                                        </p:tav>
                                        <p:tav tm="100000">
                                          <p:val>
                                            <p:strVal val="#ppt_x"/>
                                          </p:val>
                                        </p:tav>
                                      </p:tavLst>
                                    </p:anim>
                                    <p:anim calcmode="lin" valueType="num">
                                      <p:cBhvr additive="base">
                                        <p:cTn id="8" dur="500" fill="hold"/>
                                        <p:tgtEl>
                                          <p:spTgt spid="593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60418" name="Заголовок 1"/>
          <p:cNvSpPr>
            <a:spLocks noGrp="1"/>
          </p:cNvSpPr>
          <p:nvPr>
            <p:ph type="title"/>
          </p:nvPr>
        </p:nvSpPr>
        <p:spPr>
          <a:xfrm>
            <a:off x="468313" y="1268413"/>
            <a:ext cx="8228012" cy="790575"/>
          </a:xfrm>
          <a:noFill/>
          <a:ln>
            <a:round/>
          </a:ln>
        </p:spPr>
        <p:txBody>
          <a:bodyPr vert="horz" wrap="square" lIns="90000" tIns="46800" rIns="90000" bIns="46800" anchor="ctr" anchorCtr="0">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a:pPr lvl="0"/>
            <a:r>
              <a:rPr lang="ru-RU" altLang="ru-RU" b="1"/>
              <a:t>Почему важно знать  свой ВИЧ-статус?</a:t>
            </a:r>
            <a:br>
              <a:rPr lang="ru-RU" altLang="ru-RU"/>
            </a:br>
            <a:endParaRPr lang="ru-RU" altLang="ru-RU"/>
          </a:p>
        </p:txBody>
      </p:sp>
      <p:sp>
        <p:nvSpPr>
          <p:cNvPr id="60419" name="Объект 2"/>
          <p:cNvSpPr>
            <a:spLocks noGrp="1"/>
          </p:cNvSpPr>
          <p:nvPr>
            <p:ph idx="1"/>
          </p:nvPr>
        </p:nvSpPr>
        <p:spPr>
          <a:xfrm>
            <a:off x="457200" y="2205038"/>
            <a:ext cx="8228013" cy="3919537"/>
          </a:xfrm>
          <a:noFill/>
          <a:ln>
            <a:round/>
          </a:ln>
        </p:spPr>
        <p:txBody>
          <a:bodyPr vert="horz" wrap="square" lIns="90000" tIns="46800" rIns="90000" bIns="46800" anchor="t" anchorCtr="0">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lvl="0"/>
            <a:r>
              <a:rPr lang="ru-RU" altLang="ru-RU" sz="1400"/>
              <a:t>       Чем раньше человек узнает о том, что у него ВИЧ, тем выше его   шансы  увеличить  продолжительность здорового периода  своей жизни, а именно: найти хорошего врача, начать получать необходимое лечение, укреплять здоровье и вести здоровый образ жизни, например, делать зарядку по утрам, следить за своим питанием.</a:t>
            </a:r>
            <a:endParaRPr lang="ru-RU" altLang="ru-RU" sz="1400"/>
          </a:p>
          <a:p>
            <a:pPr lvl="0"/>
            <a:r>
              <a:rPr lang="ru-RU" altLang="ru-RU" sz="1400"/>
              <a:t>       Знание своего ВИЧ-статуса позволит принять меры предосторожности, необходимые для предупреждения дальнейшего распространения вируса  и для  предотвращения повторного заражения ВИЧ-инфицированных. Подобные меры предполагают, защищенный секс и прекращение внутривенного введения наркотиков, или, по крайней мере, пользования общими иглами и шприцами.</a:t>
            </a:r>
            <a:endParaRPr lang="ru-RU" altLang="ru-RU" sz="1400"/>
          </a:p>
          <a:p>
            <a:pPr lvl="0"/>
            <a:r>
              <a:rPr lang="ru-RU" altLang="ru-RU" sz="1400"/>
              <a:t>       Семейные пары, планирующие беременность, или уже беременные женщины могут обсудить со своим врачом возможное лечение для уменьшения риска заражения ребёнка. </a:t>
            </a:r>
            <a:endParaRPr lang="ru-RU" altLang="ru-RU" sz="1400"/>
          </a:p>
          <a:p>
            <a:pPr lvl="0"/>
            <a:r>
              <a:rPr lang="ru-RU" altLang="ru-RU" sz="1400"/>
              <a:t>       Сексуальные партнёры  и партнёры по совместному инъекционному введению наркотиков могут быть предупреждены о том, что они подвергались опасности заражения ВИЧ с тем, чтобы предоставить им возможность как можно раньше сдать анализ и выяснить свой ВИЧ-статус. </a:t>
            </a:r>
            <a:endParaRPr lang="ru-RU" altLang="ru-RU" sz="1400"/>
          </a:p>
          <a:p>
            <a:pPr lvl="0"/>
            <a:endParaRPr lang="ru-RU" altLang="ru-RU"/>
          </a:p>
        </p:txBody>
      </p:sp>
    </p:spTree>
  </p:cSld>
  <p:clrMapOvr>
    <a:masterClrMapping/>
  </p:clrMapOvr>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25602" name="Rectangle 2"/>
          <p:cNvSpPr>
            <a:spLocks noGrp="1"/>
          </p:cNvSpPr>
          <p:nvPr>
            <p:ph type="title"/>
          </p:nvPr>
        </p:nvSpPr>
        <p:spPr>
          <a:xfrm>
            <a:off x="468313" y="1268413"/>
            <a:ext cx="8228012" cy="790575"/>
          </a:xfrm>
          <a:noFill/>
          <a:ln>
            <a:round/>
          </a:ln>
        </p:spPr>
        <p:txBody>
          <a:bodyPr vert="horz" wrap="square" lIns="90000" tIns="46800" rIns="90000" bIns="46800" anchor="ctr" anchorCtr="0">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a:pPr lvl="0" eaLnBrk="1" hangingPunct="1"/>
            <a:r>
              <a:rPr lang="ru-RU" altLang="ru-RU"/>
              <a:t>Кто открыл ВИЧ?</a:t>
            </a:r>
            <a:endParaRPr lang="ru-RU" altLang="ru-RU"/>
          </a:p>
        </p:txBody>
      </p:sp>
      <p:pic>
        <p:nvPicPr>
          <p:cNvPr id="25603" name="Picture 5" descr="20111207173029"/>
          <p:cNvPicPr>
            <a:picLocks noChangeAspect="1"/>
          </p:cNvPicPr>
          <p:nvPr/>
        </p:nvPicPr>
        <p:blipFill>
          <a:blip r:embed="rId2">
            <a:lum bright="18000"/>
          </a:blip>
          <a:stretch>
            <a:fillRect/>
          </a:stretch>
        </p:blipFill>
        <p:spPr>
          <a:xfrm>
            <a:off x="0" y="0"/>
            <a:ext cx="9144000" cy="6858000"/>
          </a:xfrm>
          <a:prstGeom prst="rect">
            <a:avLst/>
          </a:prstGeom>
          <a:noFill/>
          <a:ln>
            <a:noFill/>
            <a:miter lim="800000"/>
          </a:ln>
        </p:spPr>
      </p:pic>
      <p:sp>
        <p:nvSpPr>
          <p:cNvPr id="25604" name="Rectangle 8"/>
          <p:cNvSpPr>
            <a:spLocks noChangeArrowheads="1"/>
          </p:cNvSpPr>
          <p:nvPr/>
        </p:nvSpPr>
        <p:spPr bwMode="auto">
          <a:xfrm>
            <a:off x="673100" y="490538"/>
            <a:ext cx="8229600" cy="1143000"/>
          </a:xfrm>
          <a:prstGeom prst="rect">
            <a:avLst/>
          </a:prstGeom>
          <a:solidFill>
            <a:schemeClr val="hlink"/>
          </a:solidFill>
          <a:ln>
            <a:noFill/>
          </a:ln>
          <a:effectLst/>
        </p:spPr>
        <p:txBody>
          <a:bodyPr anchor="ctr" anchorCtr="0">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marL="0" marR="0" lvl="0" indent="0" eaLnBrk="1" hangingPunct="1"/>
            <a:r>
              <a:rPr lang="ru-RU" altLang="ru-RU" sz="4800" b="1">
                <a:solidFill>
                  <a:schemeClr val="tx2"/>
                </a:solidFill>
                <a:effectLst>
                  <a:outerShdw blurRad="38100" dist="38100" dir="2700000" algn="tl">
                    <a:srgbClr val="000000">
                      <a:alpha val="43137"/>
                    </a:srgbClr>
                  </a:outerShdw>
                </a:effectLst>
              </a:rPr>
              <a:t>Кто открыл ВИЧ?</a:t>
            </a:r>
            <a:endParaRPr lang="ru-RU" altLang="ru-RU" sz="4800" b="1">
              <a:solidFill>
                <a:schemeClr val="tx2"/>
              </a:solidFill>
              <a:effectLst>
                <a:outerShdw blurRad="38100" dist="38100" dir="2700000" algn="tl">
                  <a:srgbClr val="000000">
                    <a:alpha val="43137"/>
                  </a:srgbClr>
                </a:outerShdw>
              </a:effectLst>
            </a:endParaRPr>
          </a:p>
        </p:txBody>
      </p:sp>
      <p:pic>
        <p:nvPicPr>
          <p:cNvPr id="25605" name="Picture 9" descr="000317_868315"/>
          <p:cNvPicPr>
            <a:picLocks noChangeAspect="1"/>
          </p:cNvPicPr>
          <p:nvPr/>
        </p:nvPicPr>
        <p:blipFill>
          <a:blip r:embed="rId3"/>
          <a:stretch>
            <a:fillRect/>
          </a:stretch>
        </p:blipFill>
        <p:spPr>
          <a:xfrm>
            <a:off x="6443663" y="260350"/>
            <a:ext cx="2160587" cy="1662113"/>
          </a:xfrm>
          <a:prstGeom prst="rect">
            <a:avLst/>
          </a:prstGeom>
          <a:solidFill>
            <a:schemeClr val="hlink"/>
          </a:solidFill>
          <a:ln>
            <a:solidFill>
              <a:schemeClr val="hlink"/>
            </a:solidFill>
            <a:miter lim="800000"/>
          </a:ln>
        </p:spPr>
      </p:pic>
      <p:sp>
        <p:nvSpPr>
          <p:cNvPr id="25606" name="Rectangle 11"/>
          <p:cNvSpPr>
            <a:spLocks noChangeArrowheads="1"/>
          </p:cNvSpPr>
          <p:nvPr/>
        </p:nvSpPr>
        <p:spPr bwMode="auto">
          <a:xfrm>
            <a:off x="395288" y="1989138"/>
            <a:ext cx="4114800" cy="4514850"/>
          </a:xfrm>
          <a:prstGeom prst="rect">
            <a:avLst/>
          </a:prstGeom>
          <a:noFill/>
          <a:ln>
            <a:noFill/>
          </a:ln>
          <a:effectLst/>
        </p:spPr>
        <p:txBody>
          <a:bodyPr>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342900" marR="0" lvl="0" indent="-342900" algn="ctr" eaLnBrk="1" hangingPunct="1">
              <a:spcBef>
                <a:spcPct val="20000"/>
              </a:spcBef>
              <a:buClrTx/>
              <a:buFontTx/>
            </a:pPr>
            <a:endParaRPr lang="ru-RU" altLang="ru-RU">
              <a:solidFill>
                <a:schemeClr val="tx1"/>
              </a:solidFill>
              <a:latin typeface="Times New Roman" pitchFamily="18" charset="0"/>
            </a:endParaRPr>
          </a:p>
          <a:p>
            <a:pPr marL="342900" marR="0" lvl="0" indent="-342900" algn="ctr" eaLnBrk="1" hangingPunct="1">
              <a:spcBef>
                <a:spcPct val="20000"/>
              </a:spcBef>
              <a:buClrTx/>
              <a:buFontTx/>
            </a:pPr>
            <a:r>
              <a:rPr lang="en-US" altLang="ru-RU" b="1">
                <a:solidFill>
                  <a:schemeClr val="tx1"/>
                </a:solidFill>
                <a:effectLst>
                  <a:outerShdw blurRad="38100" dist="38100" dir="2700000" algn="tl">
                    <a:srgbClr val="000000">
                      <a:alpha val="43137"/>
                    </a:srgbClr>
                  </a:outerShdw>
                </a:effectLst>
                <a:latin typeface="Times New Roman" pitchFamily="18" charset="0"/>
              </a:rPr>
              <a:t>Л. Монтанье</a:t>
            </a:r>
            <a:endParaRPr lang="en-US" altLang="ru-RU" b="1">
              <a:solidFill>
                <a:schemeClr val="tx1"/>
              </a:solidFill>
              <a:effectLst>
                <a:outerShdw blurRad="38100" dist="38100" dir="2700000" algn="tl">
                  <a:srgbClr val="000000">
                    <a:alpha val="43137"/>
                  </a:srgbClr>
                </a:outerShdw>
              </a:effectLst>
              <a:latin typeface="Times New Roman" pitchFamily="18" charset="0"/>
            </a:endParaRPr>
          </a:p>
        </p:txBody>
      </p:sp>
      <p:pic>
        <p:nvPicPr>
          <p:cNvPr id="25607" name="Picture 12" descr="montagnier"/>
          <p:cNvPicPr>
            <a:picLocks noGrp="1" noChangeAspect="1"/>
          </p:cNvPicPr>
          <p:nvPr>
            <p:ph type="body" idx="1"/>
          </p:nvPr>
        </p:nvPicPr>
        <p:blipFill>
          <a:blip r:embed="rId4"/>
          <a:stretch>
            <a:fillRect/>
          </a:stretch>
        </p:blipFill>
        <p:spPr>
          <a:xfrm>
            <a:off x="539750" y="3429000"/>
            <a:ext cx="3114675" cy="2967038"/>
          </a:xfrm>
          <a:prstGeom prst="rect">
            <a:avLst/>
          </a:prstGeom>
          <a:noFill/>
          <a:ln w="15875">
            <a:solidFill>
              <a:srgbClr val="FF6600"/>
            </a:solidFill>
            <a:miter lim="800000"/>
          </a:ln>
          <a:effectLst/>
        </p:spPr>
      </p:pic>
      <p:sp>
        <p:nvSpPr>
          <p:cNvPr id="25608" name="Rectangle 13"/>
          <p:cNvSpPr>
            <a:spLocks noChangeArrowheads="1"/>
          </p:cNvSpPr>
          <p:nvPr/>
        </p:nvSpPr>
        <p:spPr bwMode="auto">
          <a:xfrm>
            <a:off x="4602163" y="1989138"/>
            <a:ext cx="4114800" cy="4708525"/>
          </a:xfrm>
          <a:prstGeom prst="rect">
            <a:avLst/>
          </a:prstGeom>
          <a:noFill/>
          <a:ln>
            <a:noFill/>
          </a:ln>
          <a:effectLst/>
        </p:spPr>
        <p:txBody>
          <a:bodyPr>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342900" marR="0" lvl="0" indent="-342900" algn="ctr" eaLnBrk="1" hangingPunct="1">
              <a:spcBef>
                <a:spcPct val="20000"/>
              </a:spcBef>
              <a:buClr>
                <a:schemeClr val="accent2"/>
              </a:buClr>
              <a:buSzPct val="80000"/>
              <a:buFont typeface="Wingdings" pitchFamily="2" charset="2"/>
            </a:pPr>
            <a:endParaRPr lang="ru-RU" altLang="ru-RU">
              <a:solidFill>
                <a:schemeClr val="tx1"/>
              </a:solidFill>
              <a:latin typeface="Times New Roman" pitchFamily="18" charset="0"/>
            </a:endParaRPr>
          </a:p>
          <a:p>
            <a:pPr marL="342900" marR="0" lvl="0" indent="-342900" algn="ctr" eaLnBrk="1" hangingPunct="1">
              <a:spcBef>
                <a:spcPct val="20000"/>
              </a:spcBef>
              <a:buClr>
                <a:schemeClr val="accent2"/>
              </a:buClr>
              <a:buSzPct val="80000"/>
              <a:buFont typeface="Wingdings" pitchFamily="2" charset="2"/>
            </a:pPr>
            <a:r>
              <a:rPr lang="ru-RU" altLang="ru-RU">
                <a:solidFill>
                  <a:schemeClr val="tx1"/>
                </a:solidFill>
                <a:latin typeface="Times New Roman" pitchFamily="18" charset="0"/>
              </a:rPr>
              <a:t>   </a:t>
            </a:r>
            <a:r>
              <a:rPr lang="en-US" altLang="ru-RU" b="1">
                <a:solidFill>
                  <a:schemeClr val="tx1"/>
                </a:solidFill>
                <a:effectLst>
                  <a:outerShdw blurRad="38100" dist="38100" dir="2700000" algn="tl">
                    <a:srgbClr val="000000">
                      <a:alpha val="43137"/>
                    </a:srgbClr>
                  </a:outerShdw>
                </a:effectLst>
                <a:latin typeface="Times New Roman" pitchFamily="18" charset="0"/>
              </a:rPr>
              <a:t>Роберт Галло</a:t>
            </a:r>
            <a:endParaRPr lang="en-US" altLang="ru-RU" b="1">
              <a:solidFill>
                <a:schemeClr val="tx1"/>
              </a:solidFill>
              <a:effectLst>
                <a:outerShdw blurRad="38100" dist="38100" dir="2700000" algn="tl">
                  <a:srgbClr val="000000">
                    <a:alpha val="43137"/>
                  </a:srgbClr>
                </a:outerShdw>
              </a:effectLst>
              <a:latin typeface="Times New Roman" pitchFamily="18" charset="0"/>
            </a:endParaRPr>
          </a:p>
        </p:txBody>
      </p:sp>
      <p:pic>
        <p:nvPicPr>
          <p:cNvPr id="25609" name="Picture 14" descr="gallo"/>
          <p:cNvPicPr>
            <a:picLocks noChangeAspect="1"/>
          </p:cNvPicPr>
          <p:nvPr/>
        </p:nvPicPr>
        <p:blipFill>
          <a:blip r:embed="rId5">
            <a:grayscl/>
            <a:lum contrast="24000"/>
          </a:blip>
          <a:stretch>
            <a:fillRect/>
          </a:stretch>
        </p:blipFill>
        <p:spPr>
          <a:xfrm>
            <a:off x="5292725" y="3500438"/>
            <a:ext cx="3384550" cy="2952750"/>
          </a:xfrm>
          <a:prstGeom prst="rect">
            <a:avLst/>
          </a:prstGeom>
          <a:noFill/>
          <a:ln>
            <a:solidFill>
              <a:schemeClr val="hlink"/>
            </a:solidFill>
            <a:miter lim="800000"/>
          </a:ln>
        </p:spPr>
      </p:pic>
    </p:spTree>
  </p:cSld>
  <p:clrMapOvr>
    <a:masterClrMapping/>
  </p:clrMapOvr>
  <p:transition/>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61442" name="Заголовок 1"/>
          <p:cNvSpPr>
            <a:spLocks noGrp="1"/>
          </p:cNvSpPr>
          <p:nvPr>
            <p:ph type="title"/>
          </p:nvPr>
        </p:nvSpPr>
        <p:spPr>
          <a:xfrm>
            <a:off x="468313" y="1268413"/>
            <a:ext cx="8228012" cy="790575"/>
          </a:xfrm>
          <a:noFill/>
          <a:ln>
            <a:round/>
          </a:ln>
        </p:spPr>
        <p:txBody>
          <a:bodyPr vert="horz" wrap="square" lIns="90000" tIns="46800" rIns="90000" bIns="46800" anchor="ctr" anchorCtr="0">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a:pPr lvl="0"/>
            <a:r>
              <a:rPr lang="ru-RU" altLang="ru-RU" b="1">
                <a:solidFill>
                  <a:srgbClr val="009973"/>
                </a:solidFill>
                <a:latin typeface="Bookman Old Style" pitchFamily="18" charset="0"/>
              </a:rPr>
              <a:t>Что необходимо помнить?</a:t>
            </a:r>
            <a:br>
              <a:rPr lang="en-US" altLang="ru-RU" b="1">
                <a:solidFill>
                  <a:srgbClr val="009973"/>
                </a:solidFill>
                <a:latin typeface="Bookman Old Style" pitchFamily="18" charset="0"/>
              </a:rPr>
            </a:br>
            <a:endParaRPr lang="ru-RU" altLang="ru-RU" b="1">
              <a:solidFill>
                <a:srgbClr val="009973"/>
              </a:solidFill>
            </a:endParaRPr>
          </a:p>
        </p:txBody>
      </p:sp>
      <p:sp>
        <p:nvSpPr>
          <p:cNvPr id="61443" name="Объект 2"/>
          <p:cNvSpPr>
            <a:spLocks noGrp="1"/>
          </p:cNvSpPr>
          <p:nvPr>
            <p:ph idx="1"/>
          </p:nvPr>
        </p:nvSpPr>
        <p:spPr>
          <a:xfrm>
            <a:off x="288925" y="2187575"/>
            <a:ext cx="8228013" cy="3919538"/>
          </a:xfrm>
          <a:noFill/>
          <a:ln>
            <a:round/>
          </a:ln>
        </p:spPr>
        <p:txBody>
          <a:bodyPr vert="horz" wrap="square" lIns="90000" tIns="46800" rIns="90000" bIns="46800" anchor="t" anchorCtr="0">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lvl="0"/>
            <a:r>
              <a:rPr lang="ru-RU" altLang="ru-RU">
                <a:solidFill>
                  <a:srgbClr val="000099"/>
                </a:solidFill>
              </a:rPr>
              <a:t>«Период окна» от 3 месяцев</a:t>
            </a:r>
            <a:r>
              <a:rPr lang="en-US" altLang="ru-RU">
                <a:solidFill>
                  <a:srgbClr val="000099"/>
                </a:solidFill>
              </a:rPr>
              <a:t> </a:t>
            </a:r>
            <a:r>
              <a:rPr lang="ru-RU" altLang="ru-RU">
                <a:solidFill>
                  <a:srgbClr val="000099"/>
                </a:solidFill>
              </a:rPr>
              <a:t>до 6 месяцев</a:t>
            </a:r>
            <a:endParaRPr lang="en-US" altLang="ru-RU">
              <a:solidFill>
                <a:srgbClr val="000099"/>
              </a:solidFill>
            </a:endParaRPr>
          </a:p>
          <a:p>
            <a:pPr lvl="0"/>
            <a:endParaRPr lang="en-US" altLang="ru-RU">
              <a:solidFill>
                <a:srgbClr val="000099"/>
              </a:solidFill>
            </a:endParaRPr>
          </a:p>
          <a:p>
            <a:pPr lvl="0"/>
            <a:endParaRPr lang="ru-RU" altLang="ru-RU"/>
          </a:p>
        </p:txBody>
      </p:sp>
      <p:grpSp>
        <p:nvGrpSpPr>
          <p:cNvPr id="61444" name="Group 10"/>
          <p:cNvGrpSpPr/>
          <p:nvPr/>
        </p:nvGrpSpPr>
        <p:grpSpPr>
          <a:xfrm>
            <a:off x="1420813" y="3057525"/>
            <a:ext cx="609600" cy="1143000"/>
            <a:chOff x="946" y="2707"/>
            <a:chExt cx="411" cy="926"/>
          </a:xfrm>
        </p:grpSpPr>
        <p:sp>
          <p:nvSpPr>
            <p:cNvPr id="61455" name="Freeform 11"/>
            <p:cNvSpPr/>
            <p:nvPr/>
          </p:nvSpPr>
          <p:spPr bwMode="auto">
            <a:xfrm>
              <a:off x="946" y="2881"/>
              <a:ext cx="411" cy="752"/>
            </a:xfrm>
            <a:custGeom>
              <a:cxnLst>
                <a:cxn ang="0">
                  <a:pos x="320" y="1"/>
                </a:cxn>
                <a:cxn ang="0">
                  <a:pos x="337" y="3"/>
                </a:cxn>
                <a:cxn ang="0">
                  <a:pos x="353" y="7"/>
                </a:cxn>
                <a:cxn ang="0">
                  <a:pos x="367" y="13"/>
                </a:cxn>
                <a:cxn ang="0">
                  <a:pos x="386" y="23"/>
                </a:cxn>
                <a:cxn ang="0">
                  <a:pos x="400" y="36"/>
                </a:cxn>
                <a:cxn ang="0">
                  <a:pos x="409" y="53"/>
                </a:cxn>
                <a:cxn ang="0">
                  <a:pos x="409" y="342"/>
                </a:cxn>
                <a:cxn ang="0">
                  <a:pos x="405" y="351"/>
                </a:cxn>
                <a:cxn ang="0">
                  <a:pos x="397" y="361"/>
                </a:cxn>
                <a:cxn ang="0">
                  <a:pos x="383" y="368"/>
                </a:cxn>
                <a:cxn ang="0">
                  <a:pos x="367" y="368"/>
                </a:cxn>
                <a:cxn ang="0">
                  <a:pos x="354" y="365"/>
                </a:cxn>
                <a:cxn ang="0">
                  <a:pos x="344" y="357"/>
                </a:cxn>
                <a:cxn ang="0">
                  <a:pos x="340" y="349"/>
                </a:cxn>
                <a:cxn ang="0">
                  <a:pos x="337" y="340"/>
                </a:cxn>
                <a:cxn ang="0">
                  <a:pos x="313" y="709"/>
                </a:cxn>
                <a:cxn ang="0">
                  <a:pos x="309" y="727"/>
                </a:cxn>
                <a:cxn ang="0">
                  <a:pos x="297" y="742"/>
                </a:cxn>
                <a:cxn ang="0">
                  <a:pos x="280" y="749"/>
                </a:cxn>
                <a:cxn ang="0">
                  <a:pos x="266" y="751"/>
                </a:cxn>
                <a:cxn ang="0">
                  <a:pos x="248" y="749"/>
                </a:cxn>
                <a:cxn ang="0">
                  <a:pos x="233" y="741"/>
                </a:cxn>
                <a:cxn ang="0">
                  <a:pos x="222" y="729"/>
                </a:cxn>
                <a:cxn ang="0">
                  <a:pos x="217" y="718"/>
                </a:cxn>
                <a:cxn ang="0">
                  <a:pos x="193" y="359"/>
                </a:cxn>
                <a:cxn ang="0">
                  <a:pos x="190" y="722"/>
                </a:cxn>
                <a:cxn ang="0">
                  <a:pos x="180" y="738"/>
                </a:cxn>
                <a:cxn ang="0">
                  <a:pos x="162" y="748"/>
                </a:cxn>
                <a:cxn ang="0">
                  <a:pos x="141" y="751"/>
                </a:cxn>
                <a:cxn ang="0">
                  <a:pos x="124" y="748"/>
                </a:cxn>
                <a:cxn ang="0">
                  <a:pos x="109" y="738"/>
                </a:cxn>
                <a:cxn ang="0">
                  <a:pos x="99" y="727"/>
                </a:cxn>
                <a:cxn ang="0">
                  <a:pos x="95" y="712"/>
                </a:cxn>
                <a:cxn ang="0">
                  <a:pos x="72" y="340"/>
                </a:cxn>
                <a:cxn ang="0">
                  <a:pos x="68" y="352"/>
                </a:cxn>
                <a:cxn ang="0">
                  <a:pos x="62" y="359"/>
                </a:cxn>
                <a:cxn ang="0">
                  <a:pos x="54" y="365"/>
                </a:cxn>
                <a:cxn ang="0">
                  <a:pos x="44" y="368"/>
                </a:cxn>
                <a:cxn ang="0">
                  <a:pos x="32" y="368"/>
                </a:cxn>
                <a:cxn ang="0">
                  <a:pos x="21" y="367"/>
                </a:cxn>
                <a:cxn ang="0">
                  <a:pos x="13" y="362"/>
                </a:cxn>
                <a:cxn ang="0">
                  <a:pos x="6" y="356"/>
                </a:cxn>
                <a:cxn ang="0">
                  <a:pos x="1" y="347"/>
                </a:cxn>
                <a:cxn ang="0">
                  <a:pos x="0" y="61"/>
                </a:cxn>
                <a:cxn ang="0">
                  <a:pos x="8" y="38"/>
                </a:cxn>
                <a:cxn ang="0">
                  <a:pos x="24" y="23"/>
                </a:cxn>
                <a:cxn ang="0">
                  <a:pos x="50" y="9"/>
                </a:cxn>
                <a:cxn ang="0">
                  <a:pos x="78" y="2"/>
                </a:cxn>
              </a:cxnLst>
              <a:pathLst>
                <a:path w="411" h="752">
                  <a:moveTo>
                    <a:pt x="98" y="0"/>
                  </a:moveTo>
                  <a:lnTo>
                    <a:pt x="314" y="1"/>
                  </a:lnTo>
                  <a:lnTo>
                    <a:pt x="320" y="1"/>
                  </a:lnTo>
                  <a:lnTo>
                    <a:pt x="326" y="1"/>
                  </a:lnTo>
                  <a:lnTo>
                    <a:pt x="331" y="2"/>
                  </a:lnTo>
                  <a:lnTo>
                    <a:pt x="337" y="3"/>
                  </a:lnTo>
                  <a:lnTo>
                    <a:pt x="342" y="4"/>
                  </a:lnTo>
                  <a:lnTo>
                    <a:pt x="347" y="5"/>
                  </a:lnTo>
                  <a:lnTo>
                    <a:pt x="353" y="7"/>
                  </a:lnTo>
                  <a:lnTo>
                    <a:pt x="358" y="8"/>
                  </a:lnTo>
                  <a:lnTo>
                    <a:pt x="363" y="10"/>
                  </a:lnTo>
                  <a:lnTo>
                    <a:pt x="367" y="13"/>
                  </a:lnTo>
                  <a:lnTo>
                    <a:pt x="374" y="16"/>
                  </a:lnTo>
                  <a:lnTo>
                    <a:pt x="379" y="18"/>
                  </a:lnTo>
                  <a:lnTo>
                    <a:pt x="386" y="23"/>
                  </a:lnTo>
                  <a:lnTo>
                    <a:pt x="391" y="27"/>
                  </a:lnTo>
                  <a:lnTo>
                    <a:pt x="396" y="32"/>
                  </a:lnTo>
                  <a:lnTo>
                    <a:pt x="400" y="36"/>
                  </a:lnTo>
                  <a:lnTo>
                    <a:pt x="404" y="42"/>
                  </a:lnTo>
                  <a:lnTo>
                    <a:pt x="406" y="46"/>
                  </a:lnTo>
                  <a:lnTo>
                    <a:pt x="409" y="53"/>
                  </a:lnTo>
                  <a:lnTo>
                    <a:pt x="410" y="58"/>
                  </a:lnTo>
                  <a:lnTo>
                    <a:pt x="410" y="63"/>
                  </a:lnTo>
                  <a:lnTo>
                    <a:pt x="409" y="342"/>
                  </a:lnTo>
                  <a:lnTo>
                    <a:pt x="409" y="345"/>
                  </a:lnTo>
                  <a:lnTo>
                    <a:pt x="407" y="347"/>
                  </a:lnTo>
                  <a:lnTo>
                    <a:pt x="405" y="351"/>
                  </a:lnTo>
                  <a:lnTo>
                    <a:pt x="404" y="354"/>
                  </a:lnTo>
                  <a:lnTo>
                    <a:pt x="400" y="357"/>
                  </a:lnTo>
                  <a:lnTo>
                    <a:pt x="397" y="361"/>
                  </a:lnTo>
                  <a:lnTo>
                    <a:pt x="393" y="364"/>
                  </a:lnTo>
                  <a:lnTo>
                    <a:pt x="387" y="367"/>
                  </a:lnTo>
                  <a:lnTo>
                    <a:pt x="383" y="368"/>
                  </a:lnTo>
                  <a:lnTo>
                    <a:pt x="378" y="368"/>
                  </a:lnTo>
                  <a:lnTo>
                    <a:pt x="373" y="368"/>
                  </a:lnTo>
                  <a:lnTo>
                    <a:pt x="367" y="368"/>
                  </a:lnTo>
                  <a:lnTo>
                    <a:pt x="362" y="368"/>
                  </a:lnTo>
                  <a:lnTo>
                    <a:pt x="358" y="366"/>
                  </a:lnTo>
                  <a:lnTo>
                    <a:pt x="354" y="365"/>
                  </a:lnTo>
                  <a:lnTo>
                    <a:pt x="351" y="362"/>
                  </a:lnTo>
                  <a:lnTo>
                    <a:pt x="347" y="360"/>
                  </a:lnTo>
                  <a:lnTo>
                    <a:pt x="344" y="357"/>
                  </a:lnTo>
                  <a:lnTo>
                    <a:pt x="342" y="354"/>
                  </a:lnTo>
                  <a:lnTo>
                    <a:pt x="340" y="352"/>
                  </a:lnTo>
                  <a:lnTo>
                    <a:pt x="340" y="349"/>
                  </a:lnTo>
                  <a:lnTo>
                    <a:pt x="338" y="346"/>
                  </a:lnTo>
                  <a:lnTo>
                    <a:pt x="337" y="344"/>
                  </a:lnTo>
                  <a:lnTo>
                    <a:pt x="337" y="340"/>
                  </a:lnTo>
                  <a:lnTo>
                    <a:pt x="337" y="127"/>
                  </a:lnTo>
                  <a:lnTo>
                    <a:pt x="313" y="127"/>
                  </a:lnTo>
                  <a:lnTo>
                    <a:pt x="313" y="709"/>
                  </a:lnTo>
                  <a:lnTo>
                    <a:pt x="313" y="715"/>
                  </a:lnTo>
                  <a:lnTo>
                    <a:pt x="311" y="721"/>
                  </a:lnTo>
                  <a:lnTo>
                    <a:pt x="309" y="727"/>
                  </a:lnTo>
                  <a:lnTo>
                    <a:pt x="306" y="733"/>
                  </a:lnTo>
                  <a:lnTo>
                    <a:pt x="300" y="737"/>
                  </a:lnTo>
                  <a:lnTo>
                    <a:pt x="297" y="742"/>
                  </a:lnTo>
                  <a:lnTo>
                    <a:pt x="292" y="744"/>
                  </a:lnTo>
                  <a:lnTo>
                    <a:pt x="286" y="748"/>
                  </a:lnTo>
                  <a:lnTo>
                    <a:pt x="280" y="749"/>
                  </a:lnTo>
                  <a:lnTo>
                    <a:pt x="275" y="750"/>
                  </a:lnTo>
                  <a:lnTo>
                    <a:pt x="271" y="750"/>
                  </a:lnTo>
                  <a:lnTo>
                    <a:pt x="266" y="751"/>
                  </a:lnTo>
                  <a:lnTo>
                    <a:pt x="261" y="751"/>
                  </a:lnTo>
                  <a:lnTo>
                    <a:pt x="255" y="750"/>
                  </a:lnTo>
                  <a:lnTo>
                    <a:pt x="248" y="749"/>
                  </a:lnTo>
                  <a:lnTo>
                    <a:pt x="242" y="746"/>
                  </a:lnTo>
                  <a:lnTo>
                    <a:pt x="237" y="744"/>
                  </a:lnTo>
                  <a:lnTo>
                    <a:pt x="233" y="741"/>
                  </a:lnTo>
                  <a:lnTo>
                    <a:pt x="229" y="738"/>
                  </a:lnTo>
                  <a:lnTo>
                    <a:pt x="225" y="734"/>
                  </a:lnTo>
                  <a:lnTo>
                    <a:pt x="222" y="729"/>
                  </a:lnTo>
                  <a:lnTo>
                    <a:pt x="220" y="727"/>
                  </a:lnTo>
                  <a:lnTo>
                    <a:pt x="219" y="722"/>
                  </a:lnTo>
                  <a:lnTo>
                    <a:pt x="217" y="718"/>
                  </a:lnTo>
                  <a:lnTo>
                    <a:pt x="216" y="714"/>
                  </a:lnTo>
                  <a:lnTo>
                    <a:pt x="216" y="359"/>
                  </a:lnTo>
                  <a:lnTo>
                    <a:pt x="193" y="359"/>
                  </a:lnTo>
                  <a:lnTo>
                    <a:pt x="192" y="712"/>
                  </a:lnTo>
                  <a:lnTo>
                    <a:pt x="191" y="717"/>
                  </a:lnTo>
                  <a:lnTo>
                    <a:pt x="190" y="722"/>
                  </a:lnTo>
                  <a:lnTo>
                    <a:pt x="187" y="728"/>
                  </a:lnTo>
                  <a:lnTo>
                    <a:pt x="184" y="733"/>
                  </a:lnTo>
                  <a:lnTo>
                    <a:pt x="180" y="738"/>
                  </a:lnTo>
                  <a:lnTo>
                    <a:pt x="175" y="742"/>
                  </a:lnTo>
                  <a:lnTo>
                    <a:pt x="169" y="746"/>
                  </a:lnTo>
                  <a:lnTo>
                    <a:pt x="162" y="748"/>
                  </a:lnTo>
                  <a:lnTo>
                    <a:pt x="155" y="750"/>
                  </a:lnTo>
                  <a:lnTo>
                    <a:pt x="148" y="751"/>
                  </a:lnTo>
                  <a:lnTo>
                    <a:pt x="141" y="751"/>
                  </a:lnTo>
                  <a:lnTo>
                    <a:pt x="135" y="750"/>
                  </a:lnTo>
                  <a:lnTo>
                    <a:pt x="130" y="749"/>
                  </a:lnTo>
                  <a:lnTo>
                    <a:pt x="124" y="748"/>
                  </a:lnTo>
                  <a:lnTo>
                    <a:pt x="119" y="746"/>
                  </a:lnTo>
                  <a:lnTo>
                    <a:pt x="114" y="743"/>
                  </a:lnTo>
                  <a:lnTo>
                    <a:pt x="109" y="738"/>
                  </a:lnTo>
                  <a:lnTo>
                    <a:pt x="106" y="735"/>
                  </a:lnTo>
                  <a:lnTo>
                    <a:pt x="103" y="731"/>
                  </a:lnTo>
                  <a:lnTo>
                    <a:pt x="99" y="727"/>
                  </a:lnTo>
                  <a:lnTo>
                    <a:pt x="99" y="723"/>
                  </a:lnTo>
                  <a:lnTo>
                    <a:pt x="97" y="719"/>
                  </a:lnTo>
                  <a:lnTo>
                    <a:pt x="95" y="712"/>
                  </a:lnTo>
                  <a:lnTo>
                    <a:pt x="96" y="127"/>
                  </a:lnTo>
                  <a:lnTo>
                    <a:pt x="72" y="127"/>
                  </a:lnTo>
                  <a:lnTo>
                    <a:pt x="72" y="340"/>
                  </a:lnTo>
                  <a:lnTo>
                    <a:pt x="71" y="344"/>
                  </a:lnTo>
                  <a:lnTo>
                    <a:pt x="70" y="349"/>
                  </a:lnTo>
                  <a:lnTo>
                    <a:pt x="68" y="352"/>
                  </a:lnTo>
                  <a:lnTo>
                    <a:pt x="65" y="356"/>
                  </a:lnTo>
                  <a:lnTo>
                    <a:pt x="64" y="357"/>
                  </a:lnTo>
                  <a:lnTo>
                    <a:pt x="62" y="359"/>
                  </a:lnTo>
                  <a:lnTo>
                    <a:pt x="59" y="361"/>
                  </a:lnTo>
                  <a:lnTo>
                    <a:pt x="57" y="363"/>
                  </a:lnTo>
                  <a:lnTo>
                    <a:pt x="54" y="365"/>
                  </a:lnTo>
                  <a:lnTo>
                    <a:pt x="51" y="366"/>
                  </a:lnTo>
                  <a:lnTo>
                    <a:pt x="47" y="368"/>
                  </a:lnTo>
                  <a:lnTo>
                    <a:pt x="44" y="368"/>
                  </a:lnTo>
                  <a:lnTo>
                    <a:pt x="41" y="368"/>
                  </a:lnTo>
                  <a:lnTo>
                    <a:pt x="39" y="368"/>
                  </a:lnTo>
                  <a:lnTo>
                    <a:pt x="32" y="368"/>
                  </a:lnTo>
                  <a:lnTo>
                    <a:pt x="29" y="368"/>
                  </a:lnTo>
                  <a:lnTo>
                    <a:pt x="26" y="368"/>
                  </a:lnTo>
                  <a:lnTo>
                    <a:pt x="21" y="367"/>
                  </a:lnTo>
                  <a:lnTo>
                    <a:pt x="19" y="365"/>
                  </a:lnTo>
                  <a:lnTo>
                    <a:pt x="16" y="364"/>
                  </a:lnTo>
                  <a:lnTo>
                    <a:pt x="13" y="362"/>
                  </a:lnTo>
                  <a:lnTo>
                    <a:pt x="11" y="361"/>
                  </a:lnTo>
                  <a:lnTo>
                    <a:pt x="8" y="357"/>
                  </a:lnTo>
                  <a:lnTo>
                    <a:pt x="6" y="356"/>
                  </a:lnTo>
                  <a:lnTo>
                    <a:pt x="4" y="353"/>
                  </a:lnTo>
                  <a:lnTo>
                    <a:pt x="3" y="351"/>
                  </a:lnTo>
                  <a:lnTo>
                    <a:pt x="1" y="347"/>
                  </a:lnTo>
                  <a:lnTo>
                    <a:pt x="1" y="345"/>
                  </a:lnTo>
                  <a:lnTo>
                    <a:pt x="0" y="342"/>
                  </a:lnTo>
                  <a:lnTo>
                    <a:pt x="0" y="61"/>
                  </a:lnTo>
                  <a:lnTo>
                    <a:pt x="1" y="52"/>
                  </a:lnTo>
                  <a:lnTo>
                    <a:pt x="3" y="45"/>
                  </a:lnTo>
                  <a:lnTo>
                    <a:pt x="8" y="38"/>
                  </a:lnTo>
                  <a:lnTo>
                    <a:pt x="13" y="32"/>
                  </a:lnTo>
                  <a:lnTo>
                    <a:pt x="19" y="28"/>
                  </a:lnTo>
                  <a:lnTo>
                    <a:pt x="24" y="23"/>
                  </a:lnTo>
                  <a:lnTo>
                    <a:pt x="33" y="17"/>
                  </a:lnTo>
                  <a:lnTo>
                    <a:pt x="43" y="13"/>
                  </a:lnTo>
                  <a:lnTo>
                    <a:pt x="50" y="9"/>
                  </a:lnTo>
                  <a:lnTo>
                    <a:pt x="57" y="7"/>
                  </a:lnTo>
                  <a:lnTo>
                    <a:pt x="68" y="4"/>
                  </a:lnTo>
                  <a:lnTo>
                    <a:pt x="78" y="2"/>
                  </a:lnTo>
                  <a:lnTo>
                    <a:pt x="88" y="1"/>
                  </a:lnTo>
                  <a:lnTo>
                    <a:pt x="98" y="0"/>
                  </a:lnTo>
                </a:path>
              </a:pathLst>
            </a:custGeom>
            <a:solidFill>
              <a:srgbClr val="FF0000"/>
            </a:solidFill>
            <a:ln w="12700" cap="rnd" cmpd="sng">
              <a:solidFill>
                <a:schemeClr val="tx1"/>
              </a:solidFill>
              <a:prstDash val="solid"/>
              <a:round/>
              <a:headEnd type="none" w="sm" len="sm"/>
              <a:tailEnd type="none" w="sm" len="sm"/>
            </a:ln>
            <a:effectLst/>
          </p:spPr>
        </p:sp>
        <p:sp>
          <p:nvSpPr>
            <p:cNvPr id="61456" name="Oval 12"/>
            <p:cNvSpPr/>
            <p:nvPr/>
          </p:nvSpPr>
          <p:spPr>
            <a:xfrm>
              <a:off x="1062" y="2707"/>
              <a:ext cx="158" cy="136"/>
            </a:xfrm>
            <a:prstGeom prst="ellipse">
              <a:avLst/>
            </a:prstGeom>
            <a:solidFill>
              <a:srgbClr val="FF0000"/>
            </a:solidFill>
            <a:ln w="12700">
              <a:solidFill>
                <a:schemeClr val="tx1"/>
              </a:solidFill>
              <a:miter lim="800000"/>
            </a:ln>
            <a:effectLst/>
          </p:spPr>
          <p:txBody>
            <a:bodyPr wrap="none" anchor="ctr" anchorCtr="0">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0" lvl="0" indent="0" algn="ctr" eaLnBrk="1" hangingPunct="1">
                <a:spcBef>
                  <a:spcPct val="0"/>
                </a:spcBef>
                <a:buClrTx/>
                <a:buFontTx/>
              </a:pPr>
              <a:endParaRPr lang="ru-RU" altLang="ru-RU" sz="2000" b="1">
                <a:solidFill>
                  <a:schemeClr val="tx1"/>
                </a:solidFill>
                <a:latin typeface="Verdana" pitchFamily="34" charset="0"/>
              </a:endParaRPr>
            </a:p>
          </p:txBody>
        </p:sp>
      </p:grpSp>
      <p:sp>
        <p:nvSpPr>
          <p:cNvPr id="61445" name="Text Box 23"/>
          <p:cNvSpPr/>
          <p:nvPr/>
        </p:nvSpPr>
        <p:spPr>
          <a:xfrm>
            <a:off x="627063" y="4262438"/>
            <a:ext cx="2209800" cy="336550"/>
          </a:xfrm>
          <a:prstGeom prst="rect">
            <a:avLst/>
          </a:prstGeom>
          <a:noFill/>
          <a:ln w="57150">
            <a:noFill/>
            <a:miter lim="800000"/>
          </a:ln>
          <a:effectLst/>
        </p:spPr>
        <p:txBody>
          <a:bodyPr>
            <a:sp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0" lvl="0" indent="0" algn="ctr" eaLnBrk="1" hangingPunct="1">
              <a:spcBef>
                <a:spcPct val="50000"/>
              </a:spcBef>
              <a:buClrTx/>
              <a:buFontTx/>
            </a:pPr>
            <a:r>
              <a:rPr lang="ru-RU" altLang="ru-RU" sz="1600" b="1">
                <a:solidFill>
                  <a:srgbClr val="F60A26"/>
                </a:solidFill>
                <a:latin typeface="Verdana" pitchFamily="34" charset="0"/>
              </a:rPr>
              <a:t>инфицирование</a:t>
            </a:r>
            <a:endParaRPr lang="en-US" altLang="ru-RU" sz="1600" b="1">
              <a:solidFill>
                <a:srgbClr val="F60A26"/>
              </a:solidFill>
              <a:latin typeface="Verdana" pitchFamily="34" charset="0"/>
            </a:endParaRPr>
          </a:p>
        </p:txBody>
      </p:sp>
      <p:grpSp>
        <p:nvGrpSpPr>
          <p:cNvPr id="61446" name="Group 25"/>
          <p:cNvGrpSpPr/>
          <p:nvPr/>
        </p:nvGrpSpPr>
        <p:grpSpPr>
          <a:xfrm>
            <a:off x="1382713" y="4913313"/>
            <a:ext cx="685800" cy="1143000"/>
            <a:chOff x="946" y="2707"/>
            <a:chExt cx="411" cy="926"/>
          </a:xfrm>
        </p:grpSpPr>
        <p:sp>
          <p:nvSpPr>
            <p:cNvPr id="61453" name="Freeform 26"/>
            <p:cNvSpPr/>
            <p:nvPr/>
          </p:nvSpPr>
          <p:spPr bwMode="auto">
            <a:xfrm>
              <a:off x="946" y="2881"/>
              <a:ext cx="411" cy="752"/>
            </a:xfrm>
            <a:custGeom>
              <a:cxnLst>
                <a:cxn ang="0">
                  <a:pos x="320" y="1"/>
                </a:cxn>
                <a:cxn ang="0">
                  <a:pos x="337" y="3"/>
                </a:cxn>
                <a:cxn ang="0">
                  <a:pos x="353" y="7"/>
                </a:cxn>
                <a:cxn ang="0">
                  <a:pos x="367" y="13"/>
                </a:cxn>
                <a:cxn ang="0">
                  <a:pos x="386" y="23"/>
                </a:cxn>
                <a:cxn ang="0">
                  <a:pos x="400" y="36"/>
                </a:cxn>
                <a:cxn ang="0">
                  <a:pos x="409" y="53"/>
                </a:cxn>
                <a:cxn ang="0">
                  <a:pos x="409" y="342"/>
                </a:cxn>
                <a:cxn ang="0">
                  <a:pos x="405" y="351"/>
                </a:cxn>
                <a:cxn ang="0">
                  <a:pos x="397" y="361"/>
                </a:cxn>
                <a:cxn ang="0">
                  <a:pos x="383" y="368"/>
                </a:cxn>
                <a:cxn ang="0">
                  <a:pos x="367" y="368"/>
                </a:cxn>
                <a:cxn ang="0">
                  <a:pos x="354" y="365"/>
                </a:cxn>
                <a:cxn ang="0">
                  <a:pos x="344" y="357"/>
                </a:cxn>
                <a:cxn ang="0">
                  <a:pos x="340" y="349"/>
                </a:cxn>
                <a:cxn ang="0">
                  <a:pos x="337" y="340"/>
                </a:cxn>
                <a:cxn ang="0">
                  <a:pos x="313" y="709"/>
                </a:cxn>
                <a:cxn ang="0">
                  <a:pos x="309" y="727"/>
                </a:cxn>
                <a:cxn ang="0">
                  <a:pos x="297" y="742"/>
                </a:cxn>
                <a:cxn ang="0">
                  <a:pos x="280" y="749"/>
                </a:cxn>
                <a:cxn ang="0">
                  <a:pos x="266" y="751"/>
                </a:cxn>
                <a:cxn ang="0">
                  <a:pos x="248" y="749"/>
                </a:cxn>
                <a:cxn ang="0">
                  <a:pos x="233" y="741"/>
                </a:cxn>
                <a:cxn ang="0">
                  <a:pos x="222" y="729"/>
                </a:cxn>
                <a:cxn ang="0">
                  <a:pos x="217" y="718"/>
                </a:cxn>
                <a:cxn ang="0">
                  <a:pos x="193" y="359"/>
                </a:cxn>
                <a:cxn ang="0">
                  <a:pos x="190" y="722"/>
                </a:cxn>
                <a:cxn ang="0">
                  <a:pos x="180" y="738"/>
                </a:cxn>
                <a:cxn ang="0">
                  <a:pos x="162" y="748"/>
                </a:cxn>
                <a:cxn ang="0">
                  <a:pos x="141" y="751"/>
                </a:cxn>
                <a:cxn ang="0">
                  <a:pos x="124" y="748"/>
                </a:cxn>
                <a:cxn ang="0">
                  <a:pos x="109" y="738"/>
                </a:cxn>
                <a:cxn ang="0">
                  <a:pos x="99" y="727"/>
                </a:cxn>
                <a:cxn ang="0">
                  <a:pos x="95" y="712"/>
                </a:cxn>
                <a:cxn ang="0">
                  <a:pos x="72" y="340"/>
                </a:cxn>
                <a:cxn ang="0">
                  <a:pos x="68" y="352"/>
                </a:cxn>
                <a:cxn ang="0">
                  <a:pos x="62" y="359"/>
                </a:cxn>
                <a:cxn ang="0">
                  <a:pos x="54" y="365"/>
                </a:cxn>
                <a:cxn ang="0">
                  <a:pos x="44" y="368"/>
                </a:cxn>
                <a:cxn ang="0">
                  <a:pos x="32" y="368"/>
                </a:cxn>
                <a:cxn ang="0">
                  <a:pos x="21" y="367"/>
                </a:cxn>
                <a:cxn ang="0">
                  <a:pos x="13" y="362"/>
                </a:cxn>
                <a:cxn ang="0">
                  <a:pos x="6" y="356"/>
                </a:cxn>
                <a:cxn ang="0">
                  <a:pos x="1" y="347"/>
                </a:cxn>
                <a:cxn ang="0">
                  <a:pos x="0" y="61"/>
                </a:cxn>
                <a:cxn ang="0">
                  <a:pos x="8" y="38"/>
                </a:cxn>
                <a:cxn ang="0">
                  <a:pos x="24" y="23"/>
                </a:cxn>
                <a:cxn ang="0">
                  <a:pos x="50" y="9"/>
                </a:cxn>
                <a:cxn ang="0">
                  <a:pos x="78" y="2"/>
                </a:cxn>
              </a:cxnLst>
              <a:pathLst>
                <a:path w="411" h="752">
                  <a:moveTo>
                    <a:pt x="98" y="0"/>
                  </a:moveTo>
                  <a:lnTo>
                    <a:pt x="314" y="1"/>
                  </a:lnTo>
                  <a:lnTo>
                    <a:pt x="320" y="1"/>
                  </a:lnTo>
                  <a:lnTo>
                    <a:pt x="326" y="1"/>
                  </a:lnTo>
                  <a:lnTo>
                    <a:pt x="331" y="2"/>
                  </a:lnTo>
                  <a:lnTo>
                    <a:pt x="337" y="3"/>
                  </a:lnTo>
                  <a:lnTo>
                    <a:pt x="342" y="4"/>
                  </a:lnTo>
                  <a:lnTo>
                    <a:pt x="347" y="5"/>
                  </a:lnTo>
                  <a:lnTo>
                    <a:pt x="353" y="7"/>
                  </a:lnTo>
                  <a:lnTo>
                    <a:pt x="358" y="8"/>
                  </a:lnTo>
                  <a:lnTo>
                    <a:pt x="363" y="10"/>
                  </a:lnTo>
                  <a:lnTo>
                    <a:pt x="367" y="13"/>
                  </a:lnTo>
                  <a:lnTo>
                    <a:pt x="374" y="16"/>
                  </a:lnTo>
                  <a:lnTo>
                    <a:pt x="379" y="18"/>
                  </a:lnTo>
                  <a:lnTo>
                    <a:pt x="386" y="23"/>
                  </a:lnTo>
                  <a:lnTo>
                    <a:pt x="391" y="27"/>
                  </a:lnTo>
                  <a:lnTo>
                    <a:pt x="396" y="32"/>
                  </a:lnTo>
                  <a:lnTo>
                    <a:pt x="400" y="36"/>
                  </a:lnTo>
                  <a:lnTo>
                    <a:pt x="404" y="42"/>
                  </a:lnTo>
                  <a:lnTo>
                    <a:pt x="406" y="46"/>
                  </a:lnTo>
                  <a:lnTo>
                    <a:pt x="409" y="53"/>
                  </a:lnTo>
                  <a:lnTo>
                    <a:pt x="410" y="58"/>
                  </a:lnTo>
                  <a:lnTo>
                    <a:pt x="410" y="63"/>
                  </a:lnTo>
                  <a:lnTo>
                    <a:pt x="409" y="342"/>
                  </a:lnTo>
                  <a:lnTo>
                    <a:pt x="409" y="345"/>
                  </a:lnTo>
                  <a:lnTo>
                    <a:pt x="407" y="347"/>
                  </a:lnTo>
                  <a:lnTo>
                    <a:pt x="405" y="351"/>
                  </a:lnTo>
                  <a:lnTo>
                    <a:pt x="404" y="354"/>
                  </a:lnTo>
                  <a:lnTo>
                    <a:pt x="400" y="357"/>
                  </a:lnTo>
                  <a:lnTo>
                    <a:pt x="397" y="361"/>
                  </a:lnTo>
                  <a:lnTo>
                    <a:pt x="393" y="364"/>
                  </a:lnTo>
                  <a:lnTo>
                    <a:pt x="387" y="367"/>
                  </a:lnTo>
                  <a:lnTo>
                    <a:pt x="383" y="368"/>
                  </a:lnTo>
                  <a:lnTo>
                    <a:pt x="378" y="368"/>
                  </a:lnTo>
                  <a:lnTo>
                    <a:pt x="373" y="368"/>
                  </a:lnTo>
                  <a:lnTo>
                    <a:pt x="367" y="368"/>
                  </a:lnTo>
                  <a:lnTo>
                    <a:pt x="362" y="368"/>
                  </a:lnTo>
                  <a:lnTo>
                    <a:pt x="358" y="366"/>
                  </a:lnTo>
                  <a:lnTo>
                    <a:pt x="354" y="365"/>
                  </a:lnTo>
                  <a:lnTo>
                    <a:pt x="351" y="362"/>
                  </a:lnTo>
                  <a:lnTo>
                    <a:pt x="347" y="360"/>
                  </a:lnTo>
                  <a:lnTo>
                    <a:pt x="344" y="357"/>
                  </a:lnTo>
                  <a:lnTo>
                    <a:pt x="342" y="354"/>
                  </a:lnTo>
                  <a:lnTo>
                    <a:pt x="340" y="352"/>
                  </a:lnTo>
                  <a:lnTo>
                    <a:pt x="340" y="349"/>
                  </a:lnTo>
                  <a:lnTo>
                    <a:pt x="338" y="346"/>
                  </a:lnTo>
                  <a:lnTo>
                    <a:pt x="337" y="344"/>
                  </a:lnTo>
                  <a:lnTo>
                    <a:pt x="337" y="340"/>
                  </a:lnTo>
                  <a:lnTo>
                    <a:pt x="337" y="127"/>
                  </a:lnTo>
                  <a:lnTo>
                    <a:pt x="313" y="127"/>
                  </a:lnTo>
                  <a:lnTo>
                    <a:pt x="313" y="709"/>
                  </a:lnTo>
                  <a:lnTo>
                    <a:pt x="313" y="715"/>
                  </a:lnTo>
                  <a:lnTo>
                    <a:pt x="311" y="721"/>
                  </a:lnTo>
                  <a:lnTo>
                    <a:pt x="309" y="727"/>
                  </a:lnTo>
                  <a:lnTo>
                    <a:pt x="306" y="733"/>
                  </a:lnTo>
                  <a:lnTo>
                    <a:pt x="300" y="737"/>
                  </a:lnTo>
                  <a:lnTo>
                    <a:pt x="297" y="742"/>
                  </a:lnTo>
                  <a:lnTo>
                    <a:pt x="292" y="744"/>
                  </a:lnTo>
                  <a:lnTo>
                    <a:pt x="286" y="748"/>
                  </a:lnTo>
                  <a:lnTo>
                    <a:pt x="280" y="749"/>
                  </a:lnTo>
                  <a:lnTo>
                    <a:pt x="275" y="750"/>
                  </a:lnTo>
                  <a:lnTo>
                    <a:pt x="271" y="750"/>
                  </a:lnTo>
                  <a:lnTo>
                    <a:pt x="266" y="751"/>
                  </a:lnTo>
                  <a:lnTo>
                    <a:pt x="261" y="751"/>
                  </a:lnTo>
                  <a:lnTo>
                    <a:pt x="255" y="750"/>
                  </a:lnTo>
                  <a:lnTo>
                    <a:pt x="248" y="749"/>
                  </a:lnTo>
                  <a:lnTo>
                    <a:pt x="242" y="746"/>
                  </a:lnTo>
                  <a:lnTo>
                    <a:pt x="237" y="744"/>
                  </a:lnTo>
                  <a:lnTo>
                    <a:pt x="233" y="741"/>
                  </a:lnTo>
                  <a:lnTo>
                    <a:pt x="229" y="738"/>
                  </a:lnTo>
                  <a:lnTo>
                    <a:pt x="225" y="734"/>
                  </a:lnTo>
                  <a:lnTo>
                    <a:pt x="222" y="729"/>
                  </a:lnTo>
                  <a:lnTo>
                    <a:pt x="220" y="727"/>
                  </a:lnTo>
                  <a:lnTo>
                    <a:pt x="219" y="722"/>
                  </a:lnTo>
                  <a:lnTo>
                    <a:pt x="217" y="718"/>
                  </a:lnTo>
                  <a:lnTo>
                    <a:pt x="216" y="714"/>
                  </a:lnTo>
                  <a:lnTo>
                    <a:pt x="216" y="359"/>
                  </a:lnTo>
                  <a:lnTo>
                    <a:pt x="193" y="359"/>
                  </a:lnTo>
                  <a:lnTo>
                    <a:pt x="192" y="712"/>
                  </a:lnTo>
                  <a:lnTo>
                    <a:pt x="191" y="717"/>
                  </a:lnTo>
                  <a:lnTo>
                    <a:pt x="190" y="722"/>
                  </a:lnTo>
                  <a:lnTo>
                    <a:pt x="187" y="728"/>
                  </a:lnTo>
                  <a:lnTo>
                    <a:pt x="184" y="733"/>
                  </a:lnTo>
                  <a:lnTo>
                    <a:pt x="180" y="738"/>
                  </a:lnTo>
                  <a:lnTo>
                    <a:pt x="175" y="742"/>
                  </a:lnTo>
                  <a:lnTo>
                    <a:pt x="169" y="746"/>
                  </a:lnTo>
                  <a:lnTo>
                    <a:pt x="162" y="748"/>
                  </a:lnTo>
                  <a:lnTo>
                    <a:pt x="155" y="750"/>
                  </a:lnTo>
                  <a:lnTo>
                    <a:pt x="148" y="751"/>
                  </a:lnTo>
                  <a:lnTo>
                    <a:pt x="141" y="751"/>
                  </a:lnTo>
                  <a:lnTo>
                    <a:pt x="135" y="750"/>
                  </a:lnTo>
                  <a:lnTo>
                    <a:pt x="130" y="749"/>
                  </a:lnTo>
                  <a:lnTo>
                    <a:pt x="124" y="748"/>
                  </a:lnTo>
                  <a:lnTo>
                    <a:pt x="119" y="746"/>
                  </a:lnTo>
                  <a:lnTo>
                    <a:pt x="114" y="743"/>
                  </a:lnTo>
                  <a:lnTo>
                    <a:pt x="109" y="738"/>
                  </a:lnTo>
                  <a:lnTo>
                    <a:pt x="106" y="735"/>
                  </a:lnTo>
                  <a:lnTo>
                    <a:pt x="103" y="731"/>
                  </a:lnTo>
                  <a:lnTo>
                    <a:pt x="99" y="727"/>
                  </a:lnTo>
                  <a:lnTo>
                    <a:pt x="99" y="723"/>
                  </a:lnTo>
                  <a:lnTo>
                    <a:pt x="97" y="719"/>
                  </a:lnTo>
                  <a:lnTo>
                    <a:pt x="95" y="712"/>
                  </a:lnTo>
                  <a:lnTo>
                    <a:pt x="96" y="127"/>
                  </a:lnTo>
                  <a:lnTo>
                    <a:pt x="72" y="127"/>
                  </a:lnTo>
                  <a:lnTo>
                    <a:pt x="72" y="340"/>
                  </a:lnTo>
                  <a:lnTo>
                    <a:pt x="71" y="344"/>
                  </a:lnTo>
                  <a:lnTo>
                    <a:pt x="70" y="349"/>
                  </a:lnTo>
                  <a:lnTo>
                    <a:pt x="68" y="352"/>
                  </a:lnTo>
                  <a:lnTo>
                    <a:pt x="65" y="356"/>
                  </a:lnTo>
                  <a:lnTo>
                    <a:pt x="64" y="357"/>
                  </a:lnTo>
                  <a:lnTo>
                    <a:pt x="62" y="359"/>
                  </a:lnTo>
                  <a:lnTo>
                    <a:pt x="59" y="361"/>
                  </a:lnTo>
                  <a:lnTo>
                    <a:pt x="57" y="363"/>
                  </a:lnTo>
                  <a:lnTo>
                    <a:pt x="54" y="365"/>
                  </a:lnTo>
                  <a:lnTo>
                    <a:pt x="51" y="366"/>
                  </a:lnTo>
                  <a:lnTo>
                    <a:pt x="47" y="368"/>
                  </a:lnTo>
                  <a:lnTo>
                    <a:pt x="44" y="368"/>
                  </a:lnTo>
                  <a:lnTo>
                    <a:pt x="41" y="368"/>
                  </a:lnTo>
                  <a:lnTo>
                    <a:pt x="39" y="368"/>
                  </a:lnTo>
                  <a:lnTo>
                    <a:pt x="32" y="368"/>
                  </a:lnTo>
                  <a:lnTo>
                    <a:pt x="29" y="368"/>
                  </a:lnTo>
                  <a:lnTo>
                    <a:pt x="26" y="368"/>
                  </a:lnTo>
                  <a:lnTo>
                    <a:pt x="21" y="367"/>
                  </a:lnTo>
                  <a:lnTo>
                    <a:pt x="19" y="365"/>
                  </a:lnTo>
                  <a:lnTo>
                    <a:pt x="16" y="364"/>
                  </a:lnTo>
                  <a:lnTo>
                    <a:pt x="13" y="362"/>
                  </a:lnTo>
                  <a:lnTo>
                    <a:pt x="11" y="361"/>
                  </a:lnTo>
                  <a:lnTo>
                    <a:pt x="8" y="357"/>
                  </a:lnTo>
                  <a:lnTo>
                    <a:pt x="6" y="356"/>
                  </a:lnTo>
                  <a:lnTo>
                    <a:pt x="4" y="353"/>
                  </a:lnTo>
                  <a:lnTo>
                    <a:pt x="3" y="351"/>
                  </a:lnTo>
                  <a:lnTo>
                    <a:pt x="1" y="347"/>
                  </a:lnTo>
                  <a:lnTo>
                    <a:pt x="1" y="345"/>
                  </a:lnTo>
                  <a:lnTo>
                    <a:pt x="0" y="342"/>
                  </a:lnTo>
                  <a:lnTo>
                    <a:pt x="0" y="61"/>
                  </a:lnTo>
                  <a:lnTo>
                    <a:pt x="1" y="52"/>
                  </a:lnTo>
                  <a:lnTo>
                    <a:pt x="3" y="45"/>
                  </a:lnTo>
                  <a:lnTo>
                    <a:pt x="8" y="38"/>
                  </a:lnTo>
                  <a:lnTo>
                    <a:pt x="13" y="32"/>
                  </a:lnTo>
                  <a:lnTo>
                    <a:pt x="19" y="28"/>
                  </a:lnTo>
                  <a:lnTo>
                    <a:pt x="24" y="23"/>
                  </a:lnTo>
                  <a:lnTo>
                    <a:pt x="33" y="17"/>
                  </a:lnTo>
                  <a:lnTo>
                    <a:pt x="43" y="13"/>
                  </a:lnTo>
                  <a:lnTo>
                    <a:pt x="50" y="9"/>
                  </a:lnTo>
                  <a:lnTo>
                    <a:pt x="57" y="7"/>
                  </a:lnTo>
                  <a:lnTo>
                    <a:pt x="68" y="4"/>
                  </a:lnTo>
                  <a:lnTo>
                    <a:pt x="78" y="2"/>
                  </a:lnTo>
                  <a:lnTo>
                    <a:pt x="88" y="1"/>
                  </a:lnTo>
                  <a:lnTo>
                    <a:pt x="98" y="0"/>
                  </a:lnTo>
                </a:path>
              </a:pathLst>
            </a:custGeom>
            <a:solidFill>
              <a:srgbClr val="FF9933"/>
            </a:solidFill>
            <a:ln w="12700" cap="rnd" cmpd="sng">
              <a:solidFill>
                <a:schemeClr val="tx1"/>
              </a:solidFill>
              <a:prstDash val="solid"/>
              <a:round/>
              <a:headEnd type="none" w="sm" len="sm"/>
              <a:tailEnd type="none" w="sm" len="sm"/>
            </a:ln>
            <a:effectLst/>
          </p:spPr>
        </p:sp>
        <p:sp>
          <p:nvSpPr>
            <p:cNvPr id="61454" name="Oval 27"/>
            <p:cNvSpPr/>
            <p:nvPr/>
          </p:nvSpPr>
          <p:spPr>
            <a:xfrm>
              <a:off x="1062" y="2707"/>
              <a:ext cx="158" cy="136"/>
            </a:xfrm>
            <a:prstGeom prst="ellipse">
              <a:avLst/>
            </a:prstGeom>
            <a:solidFill>
              <a:srgbClr val="FF9933"/>
            </a:solidFill>
            <a:ln w="12700">
              <a:solidFill>
                <a:schemeClr val="tx1"/>
              </a:solidFill>
              <a:miter lim="800000"/>
            </a:ln>
            <a:effectLst/>
          </p:spPr>
          <p:txBody>
            <a:bodyPr wrap="none" anchor="ctr" anchorCtr="0">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0" lvl="0" indent="0" algn="ctr" eaLnBrk="1" hangingPunct="1">
                <a:spcBef>
                  <a:spcPct val="0"/>
                </a:spcBef>
                <a:buClrTx/>
                <a:buFontTx/>
              </a:pPr>
              <a:endParaRPr lang="ru-RU" altLang="ru-RU" sz="2000" b="1">
                <a:solidFill>
                  <a:schemeClr val="tx1"/>
                </a:solidFill>
                <a:latin typeface="Verdana" pitchFamily="34" charset="0"/>
              </a:endParaRPr>
            </a:p>
          </p:txBody>
        </p:sp>
      </p:grpSp>
      <p:sp>
        <p:nvSpPr>
          <p:cNvPr id="61447" name="Text Box 17"/>
          <p:cNvSpPr/>
          <p:nvPr/>
        </p:nvSpPr>
        <p:spPr>
          <a:xfrm>
            <a:off x="3608388" y="4773613"/>
            <a:ext cx="2209800" cy="396875"/>
          </a:xfrm>
          <a:prstGeom prst="rect">
            <a:avLst/>
          </a:prstGeom>
          <a:noFill/>
          <a:ln w="57150">
            <a:noFill/>
            <a:miter lim="800000"/>
          </a:ln>
          <a:effectLst/>
        </p:spPr>
        <p:txBody>
          <a:bodyPr>
            <a:sp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0" lvl="0" indent="0" algn="ctr" eaLnBrk="1" hangingPunct="1">
              <a:spcBef>
                <a:spcPct val="50000"/>
              </a:spcBef>
              <a:buClrTx/>
              <a:buFontTx/>
            </a:pPr>
            <a:r>
              <a:rPr lang="ru-RU" altLang="ru-RU" sz="1800" b="1">
                <a:solidFill>
                  <a:srgbClr val="FF0000"/>
                </a:solidFill>
                <a:latin typeface="Verdana" pitchFamily="34" charset="0"/>
              </a:rPr>
              <a:t>период</a:t>
            </a:r>
            <a:r>
              <a:rPr lang="ru-RU" altLang="ru-RU" sz="2000" b="1">
                <a:solidFill>
                  <a:srgbClr val="FF0000"/>
                </a:solidFill>
                <a:latin typeface="Verdana" pitchFamily="34" charset="0"/>
              </a:rPr>
              <a:t> окна</a:t>
            </a:r>
            <a:endParaRPr lang="en-US" altLang="ru-RU" sz="2000" b="1">
              <a:solidFill>
                <a:srgbClr val="FF0000"/>
              </a:solidFill>
              <a:latin typeface="Verdana" pitchFamily="34" charset="0"/>
            </a:endParaRPr>
          </a:p>
        </p:txBody>
      </p:sp>
      <p:grpSp>
        <p:nvGrpSpPr>
          <p:cNvPr id="61448" name="Group 13"/>
          <p:cNvGrpSpPr/>
          <p:nvPr/>
        </p:nvGrpSpPr>
        <p:grpSpPr>
          <a:xfrm>
            <a:off x="7308850" y="4892675"/>
            <a:ext cx="609600" cy="1089025"/>
            <a:chOff x="4450" y="2707"/>
            <a:chExt cx="411" cy="926"/>
          </a:xfrm>
        </p:grpSpPr>
        <p:sp>
          <p:nvSpPr>
            <p:cNvPr id="61451" name="Freeform 14"/>
            <p:cNvSpPr/>
            <p:nvPr/>
          </p:nvSpPr>
          <p:spPr bwMode="auto">
            <a:xfrm>
              <a:off x="4450" y="2881"/>
              <a:ext cx="411" cy="752"/>
            </a:xfrm>
            <a:custGeom>
              <a:cxnLst>
                <a:cxn ang="0">
                  <a:pos x="320" y="1"/>
                </a:cxn>
                <a:cxn ang="0">
                  <a:pos x="337" y="3"/>
                </a:cxn>
                <a:cxn ang="0">
                  <a:pos x="353" y="7"/>
                </a:cxn>
                <a:cxn ang="0">
                  <a:pos x="367" y="13"/>
                </a:cxn>
                <a:cxn ang="0">
                  <a:pos x="386" y="23"/>
                </a:cxn>
                <a:cxn ang="0">
                  <a:pos x="400" y="36"/>
                </a:cxn>
                <a:cxn ang="0">
                  <a:pos x="409" y="53"/>
                </a:cxn>
                <a:cxn ang="0">
                  <a:pos x="409" y="342"/>
                </a:cxn>
                <a:cxn ang="0">
                  <a:pos x="405" y="351"/>
                </a:cxn>
                <a:cxn ang="0">
                  <a:pos x="397" y="361"/>
                </a:cxn>
                <a:cxn ang="0">
                  <a:pos x="383" y="368"/>
                </a:cxn>
                <a:cxn ang="0">
                  <a:pos x="367" y="368"/>
                </a:cxn>
                <a:cxn ang="0">
                  <a:pos x="354" y="365"/>
                </a:cxn>
                <a:cxn ang="0">
                  <a:pos x="344" y="357"/>
                </a:cxn>
                <a:cxn ang="0">
                  <a:pos x="340" y="349"/>
                </a:cxn>
                <a:cxn ang="0">
                  <a:pos x="337" y="340"/>
                </a:cxn>
                <a:cxn ang="0">
                  <a:pos x="313" y="709"/>
                </a:cxn>
                <a:cxn ang="0">
                  <a:pos x="309" y="727"/>
                </a:cxn>
                <a:cxn ang="0">
                  <a:pos x="297" y="742"/>
                </a:cxn>
                <a:cxn ang="0">
                  <a:pos x="280" y="749"/>
                </a:cxn>
                <a:cxn ang="0">
                  <a:pos x="266" y="751"/>
                </a:cxn>
                <a:cxn ang="0">
                  <a:pos x="248" y="749"/>
                </a:cxn>
                <a:cxn ang="0">
                  <a:pos x="233" y="741"/>
                </a:cxn>
                <a:cxn ang="0">
                  <a:pos x="222" y="729"/>
                </a:cxn>
                <a:cxn ang="0">
                  <a:pos x="217" y="718"/>
                </a:cxn>
                <a:cxn ang="0">
                  <a:pos x="193" y="359"/>
                </a:cxn>
                <a:cxn ang="0">
                  <a:pos x="190" y="722"/>
                </a:cxn>
                <a:cxn ang="0">
                  <a:pos x="180" y="738"/>
                </a:cxn>
                <a:cxn ang="0">
                  <a:pos x="162" y="748"/>
                </a:cxn>
                <a:cxn ang="0">
                  <a:pos x="141" y="751"/>
                </a:cxn>
                <a:cxn ang="0">
                  <a:pos x="124" y="748"/>
                </a:cxn>
                <a:cxn ang="0">
                  <a:pos x="109" y="738"/>
                </a:cxn>
                <a:cxn ang="0">
                  <a:pos x="99" y="727"/>
                </a:cxn>
                <a:cxn ang="0">
                  <a:pos x="95" y="712"/>
                </a:cxn>
                <a:cxn ang="0">
                  <a:pos x="72" y="340"/>
                </a:cxn>
                <a:cxn ang="0">
                  <a:pos x="68" y="352"/>
                </a:cxn>
                <a:cxn ang="0">
                  <a:pos x="62" y="359"/>
                </a:cxn>
                <a:cxn ang="0">
                  <a:pos x="54" y="365"/>
                </a:cxn>
                <a:cxn ang="0">
                  <a:pos x="44" y="368"/>
                </a:cxn>
                <a:cxn ang="0">
                  <a:pos x="32" y="368"/>
                </a:cxn>
                <a:cxn ang="0">
                  <a:pos x="21" y="367"/>
                </a:cxn>
                <a:cxn ang="0">
                  <a:pos x="13" y="362"/>
                </a:cxn>
                <a:cxn ang="0">
                  <a:pos x="6" y="356"/>
                </a:cxn>
                <a:cxn ang="0">
                  <a:pos x="1" y="347"/>
                </a:cxn>
                <a:cxn ang="0">
                  <a:pos x="0" y="61"/>
                </a:cxn>
                <a:cxn ang="0">
                  <a:pos x="8" y="38"/>
                </a:cxn>
                <a:cxn ang="0">
                  <a:pos x="24" y="23"/>
                </a:cxn>
                <a:cxn ang="0">
                  <a:pos x="50" y="9"/>
                </a:cxn>
                <a:cxn ang="0">
                  <a:pos x="78" y="2"/>
                </a:cxn>
              </a:cxnLst>
              <a:pathLst>
                <a:path w="411" h="752">
                  <a:moveTo>
                    <a:pt x="98" y="0"/>
                  </a:moveTo>
                  <a:lnTo>
                    <a:pt x="314" y="1"/>
                  </a:lnTo>
                  <a:lnTo>
                    <a:pt x="320" y="1"/>
                  </a:lnTo>
                  <a:lnTo>
                    <a:pt x="326" y="1"/>
                  </a:lnTo>
                  <a:lnTo>
                    <a:pt x="331" y="2"/>
                  </a:lnTo>
                  <a:lnTo>
                    <a:pt x="337" y="3"/>
                  </a:lnTo>
                  <a:lnTo>
                    <a:pt x="342" y="4"/>
                  </a:lnTo>
                  <a:lnTo>
                    <a:pt x="347" y="5"/>
                  </a:lnTo>
                  <a:lnTo>
                    <a:pt x="353" y="7"/>
                  </a:lnTo>
                  <a:lnTo>
                    <a:pt x="358" y="8"/>
                  </a:lnTo>
                  <a:lnTo>
                    <a:pt x="363" y="10"/>
                  </a:lnTo>
                  <a:lnTo>
                    <a:pt x="367" y="13"/>
                  </a:lnTo>
                  <a:lnTo>
                    <a:pt x="374" y="16"/>
                  </a:lnTo>
                  <a:lnTo>
                    <a:pt x="379" y="18"/>
                  </a:lnTo>
                  <a:lnTo>
                    <a:pt x="386" y="23"/>
                  </a:lnTo>
                  <a:lnTo>
                    <a:pt x="391" y="27"/>
                  </a:lnTo>
                  <a:lnTo>
                    <a:pt x="396" y="32"/>
                  </a:lnTo>
                  <a:lnTo>
                    <a:pt x="400" y="36"/>
                  </a:lnTo>
                  <a:lnTo>
                    <a:pt x="404" y="42"/>
                  </a:lnTo>
                  <a:lnTo>
                    <a:pt x="406" y="46"/>
                  </a:lnTo>
                  <a:lnTo>
                    <a:pt x="409" y="53"/>
                  </a:lnTo>
                  <a:lnTo>
                    <a:pt x="410" y="58"/>
                  </a:lnTo>
                  <a:lnTo>
                    <a:pt x="410" y="63"/>
                  </a:lnTo>
                  <a:lnTo>
                    <a:pt x="409" y="342"/>
                  </a:lnTo>
                  <a:lnTo>
                    <a:pt x="409" y="345"/>
                  </a:lnTo>
                  <a:lnTo>
                    <a:pt x="407" y="347"/>
                  </a:lnTo>
                  <a:lnTo>
                    <a:pt x="405" y="351"/>
                  </a:lnTo>
                  <a:lnTo>
                    <a:pt x="404" y="354"/>
                  </a:lnTo>
                  <a:lnTo>
                    <a:pt x="400" y="357"/>
                  </a:lnTo>
                  <a:lnTo>
                    <a:pt x="397" y="361"/>
                  </a:lnTo>
                  <a:lnTo>
                    <a:pt x="393" y="364"/>
                  </a:lnTo>
                  <a:lnTo>
                    <a:pt x="387" y="367"/>
                  </a:lnTo>
                  <a:lnTo>
                    <a:pt x="383" y="368"/>
                  </a:lnTo>
                  <a:lnTo>
                    <a:pt x="378" y="368"/>
                  </a:lnTo>
                  <a:lnTo>
                    <a:pt x="373" y="368"/>
                  </a:lnTo>
                  <a:lnTo>
                    <a:pt x="367" y="368"/>
                  </a:lnTo>
                  <a:lnTo>
                    <a:pt x="362" y="368"/>
                  </a:lnTo>
                  <a:lnTo>
                    <a:pt x="358" y="366"/>
                  </a:lnTo>
                  <a:lnTo>
                    <a:pt x="354" y="365"/>
                  </a:lnTo>
                  <a:lnTo>
                    <a:pt x="351" y="362"/>
                  </a:lnTo>
                  <a:lnTo>
                    <a:pt x="347" y="360"/>
                  </a:lnTo>
                  <a:lnTo>
                    <a:pt x="344" y="357"/>
                  </a:lnTo>
                  <a:lnTo>
                    <a:pt x="342" y="354"/>
                  </a:lnTo>
                  <a:lnTo>
                    <a:pt x="340" y="352"/>
                  </a:lnTo>
                  <a:lnTo>
                    <a:pt x="340" y="349"/>
                  </a:lnTo>
                  <a:lnTo>
                    <a:pt x="338" y="346"/>
                  </a:lnTo>
                  <a:lnTo>
                    <a:pt x="337" y="344"/>
                  </a:lnTo>
                  <a:lnTo>
                    <a:pt x="337" y="340"/>
                  </a:lnTo>
                  <a:lnTo>
                    <a:pt x="337" y="127"/>
                  </a:lnTo>
                  <a:lnTo>
                    <a:pt x="313" y="127"/>
                  </a:lnTo>
                  <a:lnTo>
                    <a:pt x="313" y="709"/>
                  </a:lnTo>
                  <a:lnTo>
                    <a:pt x="313" y="715"/>
                  </a:lnTo>
                  <a:lnTo>
                    <a:pt x="311" y="721"/>
                  </a:lnTo>
                  <a:lnTo>
                    <a:pt x="309" y="727"/>
                  </a:lnTo>
                  <a:lnTo>
                    <a:pt x="306" y="733"/>
                  </a:lnTo>
                  <a:lnTo>
                    <a:pt x="300" y="737"/>
                  </a:lnTo>
                  <a:lnTo>
                    <a:pt x="297" y="742"/>
                  </a:lnTo>
                  <a:lnTo>
                    <a:pt x="292" y="744"/>
                  </a:lnTo>
                  <a:lnTo>
                    <a:pt x="286" y="748"/>
                  </a:lnTo>
                  <a:lnTo>
                    <a:pt x="280" y="749"/>
                  </a:lnTo>
                  <a:lnTo>
                    <a:pt x="275" y="750"/>
                  </a:lnTo>
                  <a:lnTo>
                    <a:pt x="271" y="750"/>
                  </a:lnTo>
                  <a:lnTo>
                    <a:pt x="266" y="751"/>
                  </a:lnTo>
                  <a:lnTo>
                    <a:pt x="261" y="751"/>
                  </a:lnTo>
                  <a:lnTo>
                    <a:pt x="255" y="750"/>
                  </a:lnTo>
                  <a:lnTo>
                    <a:pt x="248" y="749"/>
                  </a:lnTo>
                  <a:lnTo>
                    <a:pt x="242" y="746"/>
                  </a:lnTo>
                  <a:lnTo>
                    <a:pt x="237" y="744"/>
                  </a:lnTo>
                  <a:lnTo>
                    <a:pt x="233" y="741"/>
                  </a:lnTo>
                  <a:lnTo>
                    <a:pt x="229" y="738"/>
                  </a:lnTo>
                  <a:lnTo>
                    <a:pt x="225" y="734"/>
                  </a:lnTo>
                  <a:lnTo>
                    <a:pt x="222" y="729"/>
                  </a:lnTo>
                  <a:lnTo>
                    <a:pt x="220" y="727"/>
                  </a:lnTo>
                  <a:lnTo>
                    <a:pt x="219" y="722"/>
                  </a:lnTo>
                  <a:lnTo>
                    <a:pt x="217" y="718"/>
                  </a:lnTo>
                  <a:lnTo>
                    <a:pt x="216" y="714"/>
                  </a:lnTo>
                  <a:lnTo>
                    <a:pt x="216" y="359"/>
                  </a:lnTo>
                  <a:lnTo>
                    <a:pt x="193" y="359"/>
                  </a:lnTo>
                  <a:lnTo>
                    <a:pt x="192" y="712"/>
                  </a:lnTo>
                  <a:lnTo>
                    <a:pt x="191" y="717"/>
                  </a:lnTo>
                  <a:lnTo>
                    <a:pt x="190" y="722"/>
                  </a:lnTo>
                  <a:lnTo>
                    <a:pt x="187" y="728"/>
                  </a:lnTo>
                  <a:lnTo>
                    <a:pt x="184" y="733"/>
                  </a:lnTo>
                  <a:lnTo>
                    <a:pt x="180" y="738"/>
                  </a:lnTo>
                  <a:lnTo>
                    <a:pt x="175" y="742"/>
                  </a:lnTo>
                  <a:lnTo>
                    <a:pt x="169" y="746"/>
                  </a:lnTo>
                  <a:lnTo>
                    <a:pt x="162" y="748"/>
                  </a:lnTo>
                  <a:lnTo>
                    <a:pt x="155" y="750"/>
                  </a:lnTo>
                  <a:lnTo>
                    <a:pt x="148" y="751"/>
                  </a:lnTo>
                  <a:lnTo>
                    <a:pt x="141" y="751"/>
                  </a:lnTo>
                  <a:lnTo>
                    <a:pt x="135" y="750"/>
                  </a:lnTo>
                  <a:lnTo>
                    <a:pt x="130" y="749"/>
                  </a:lnTo>
                  <a:lnTo>
                    <a:pt x="124" y="748"/>
                  </a:lnTo>
                  <a:lnTo>
                    <a:pt x="119" y="746"/>
                  </a:lnTo>
                  <a:lnTo>
                    <a:pt x="114" y="743"/>
                  </a:lnTo>
                  <a:lnTo>
                    <a:pt x="109" y="738"/>
                  </a:lnTo>
                  <a:lnTo>
                    <a:pt x="106" y="735"/>
                  </a:lnTo>
                  <a:lnTo>
                    <a:pt x="103" y="731"/>
                  </a:lnTo>
                  <a:lnTo>
                    <a:pt x="99" y="727"/>
                  </a:lnTo>
                  <a:lnTo>
                    <a:pt x="99" y="723"/>
                  </a:lnTo>
                  <a:lnTo>
                    <a:pt x="97" y="719"/>
                  </a:lnTo>
                  <a:lnTo>
                    <a:pt x="95" y="712"/>
                  </a:lnTo>
                  <a:lnTo>
                    <a:pt x="96" y="127"/>
                  </a:lnTo>
                  <a:lnTo>
                    <a:pt x="72" y="127"/>
                  </a:lnTo>
                  <a:lnTo>
                    <a:pt x="72" y="340"/>
                  </a:lnTo>
                  <a:lnTo>
                    <a:pt x="71" y="344"/>
                  </a:lnTo>
                  <a:lnTo>
                    <a:pt x="70" y="349"/>
                  </a:lnTo>
                  <a:lnTo>
                    <a:pt x="68" y="352"/>
                  </a:lnTo>
                  <a:lnTo>
                    <a:pt x="65" y="356"/>
                  </a:lnTo>
                  <a:lnTo>
                    <a:pt x="64" y="357"/>
                  </a:lnTo>
                  <a:lnTo>
                    <a:pt x="62" y="359"/>
                  </a:lnTo>
                  <a:lnTo>
                    <a:pt x="59" y="361"/>
                  </a:lnTo>
                  <a:lnTo>
                    <a:pt x="57" y="363"/>
                  </a:lnTo>
                  <a:lnTo>
                    <a:pt x="54" y="365"/>
                  </a:lnTo>
                  <a:lnTo>
                    <a:pt x="51" y="366"/>
                  </a:lnTo>
                  <a:lnTo>
                    <a:pt x="47" y="368"/>
                  </a:lnTo>
                  <a:lnTo>
                    <a:pt x="44" y="368"/>
                  </a:lnTo>
                  <a:lnTo>
                    <a:pt x="41" y="368"/>
                  </a:lnTo>
                  <a:lnTo>
                    <a:pt x="39" y="368"/>
                  </a:lnTo>
                  <a:lnTo>
                    <a:pt x="32" y="368"/>
                  </a:lnTo>
                  <a:lnTo>
                    <a:pt x="29" y="368"/>
                  </a:lnTo>
                  <a:lnTo>
                    <a:pt x="26" y="368"/>
                  </a:lnTo>
                  <a:lnTo>
                    <a:pt x="21" y="367"/>
                  </a:lnTo>
                  <a:lnTo>
                    <a:pt x="19" y="365"/>
                  </a:lnTo>
                  <a:lnTo>
                    <a:pt x="16" y="364"/>
                  </a:lnTo>
                  <a:lnTo>
                    <a:pt x="13" y="362"/>
                  </a:lnTo>
                  <a:lnTo>
                    <a:pt x="11" y="361"/>
                  </a:lnTo>
                  <a:lnTo>
                    <a:pt x="8" y="357"/>
                  </a:lnTo>
                  <a:lnTo>
                    <a:pt x="6" y="356"/>
                  </a:lnTo>
                  <a:lnTo>
                    <a:pt x="4" y="353"/>
                  </a:lnTo>
                  <a:lnTo>
                    <a:pt x="3" y="351"/>
                  </a:lnTo>
                  <a:lnTo>
                    <a:pt x="1" y="347"/>
                  </a:lnTo>
                  <a:lnTo>
                    <a:pt x="1" y="345"/>
                  </a:lnTo>
                  <a:lnTo>
                    <a:pt x="0" y="342"/>
                  </a:lnTo>
                  <a:lnTo>
                    <a:pt x="0" y="61"/>
                  </a:lnTo>
                  <a:lnTo>
                    <a:pt x="1" y="52"/>
                  </a:lnTo>
                  <a:lnTo>
                    <a:pt x="3" y="45"/>
                  </a:lnTo>
                  <a:lnTo>
                    <a:pt x="8" y="38"/>
                  </a:lnTo>
                  <a:lnTo>
                    <a:pt x="13" y="32"/>
                  </a:lnTo>
                  <a:lnTo>
                    <a:pt x="19" y="28"/>
                  </a:lnTo>
                  <a:lnTo>
                    <a:pt x="24" y="23"/>
                  </a:lnTo>
                  <a:lnTo>
                    <a:pt x="33" y="17"/>
                  </a:lnTo>
                  <a:lnTo>
                    <a:pt x="43" y="13"/>
                  </a:lnTo>
                  <a:lnTo>
                    <a:pt x="50" y="9"/>
                  </a:lnTo>
                  <a:lnTo>
                    <a:pt x="57" y="7"/>
                  </a:lnTo>
                  <a:lnTo>
                    <a:pt x="68" y="4"/>
                  </a:lnTo>
                  <a:lnTo>
                    <a:pt x="78" y="2"/>
                  </a:lnTo>
                  <a:lnTo>
                    <a:pt x="88" y="1"/>
                  </a:lnTo>
                  <a:lnTo>
                    <a:pt x="98" y="0"/>
                  </a:lnTo>
                </a:path>
              </a:pathLst>
            </a:custGeom>
            <a:solidFill>
              <a:srgbClr val="FF0000"/>
            </a:solidFill>
            <a:ln w="12700" cap="rnd" cmpd="sng">
              <a:solidFill>
                <a:schemeClr val="tx1"/>
              </a:solidFill>
              <a:prstDash val="solid"/>
              <a:round/>
              <a:headEnd type="none" w="sm" len="sm"/>
              <a:tailEnd type="none" w="sm" len="sm"/>
            </a:ln>
            <a:effectLst/>
          </p:spPr>
        </p:sp>
        <p:sp>
          <p:nvSpPr>
            <p:cNvPr id="61452" name="Oval 15"/>
            <p:cNvSpPr/>
            <p:nvPr/>
          </p:nvSpPr>
          <p:spPr>
            <a:xfrm>
              <a:off x="4566" y="2707"/>
              <a:ext cx="158" cy="136"/>
            </a:xfrm>
            <a:prstGeom prst="ellipse">
              <a:avLst/>
            </a:prstGeom>
            <a:solidFill>
              <a:srgbClr val="FF0000"/>
            </a:solidFill>
            <a:ln w="12700">
              <a:solidFill>
                <a:schemeClr val="tx1"/>
              </a:solidFill>
              <a:miter lim="800000"/>
            </a:ln>
            <a:effectLst/>
          </p:spPr>
          <p:txBody>
            <a:bodyPr wrap="none" anchor="ctr" anchorCtr="0">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0" lvl="0" indent="0" algn="ctr" eaLnBrk="1" hangingPunct="1">
                <a:spcBef>
                  <a:spcPct val="0"/>
                </a:spcBef>
                <a:buClrTx/>
                <a:buFontTx/>
              </a:pPr>
              <a:endParaRPr lang="ru-RU" altLang="ru-RU" sz="2000" b="1">
                <a:solidFill>
                  <a:schemeClr val="tx1"/>
                </a:solidFill>
                <a:latin typeface="Verdana" pitchFamily="34" charset="0"/>
              </a:endParaRPr>
            </a:p>
          </p:txBody>
        </p:sp>
      </p:grpSp>
      <p:sp>
        <p:nvSpPr>
          <p:cNvPr id="61449" name="Стрелка: вправо 14"/>
          <p:cNvSpPr/>
          <p:nvPr/>
        </p:nvSpPr>
        <p:spPr>
          <a:xfrm>
            <a:off x="3059113" y="5346700"/>
            <a:ext cx="4111625" cy="485775"/>
          </a:xfrm>
          <a:prstGeom prst="rightArrow">
            <a:avLst>
              <a:gd name="adj1" fmla="val 72194"/>
              <a:gd name="adj2" fmla="val 105252"/>
            </a:avLst>
          </a:prstGeom>
          <a:solidFill>
            <a:srgbClr val="00B8FF"/>
          </a:solidFill>
          <a:ln>
            <a:solidFill>
              <a:schemeClr val="tx1"/>
            </a:solidFill>
            <a:round/>
          </a:ln>
          <a:effectLst/>
        </p:spPr>
        <p:txBody>
          <a:bodyPr>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lvl="0" algn="ctr">
              <a:buClr>
                <a:srgbClr val="000000"/>
              </a:buClr>
              <a:buFont typeface="Times New Roman" pitchFamily="18" charset="0"/>
            </a:pPr>
            <a:r>
              <a:rPr lang="ru-RU" altLang="ru-RU"/>
              <a:t>3-6 месяцев</a:t>
            </a:r>
            <a:endParaRPr lang="ru-RU" altLang="ru-RU"/>
          </a:p>
        </p:txBody>
      </p:sp>
      <p:sp>
        <p:nvSpPr>
          <p:cNvPr id="61450" name="Стрелка: вниз 15"/>
          <p:cNvSpPr/>
          <p:nvPr/>
        </p:nvSpPr>
        <p:spPr>
          <a:xfrm>
            <a:off x="307975" y="4005263"/>
            <a:ext cx="484188" cy="1268412"/>
          </a:xfrm>
          <a:prstGeom prst="downArrow">
            <a:avLst>
              <a:gd name="adj1" fmla="val 50000"/>
              <a:gd name="adj2" fmla="val 50041"/>
            </a:avLst>
          </a:prstGeom>
          <a:solidFill>
            <a:srgbClr val="00B8FF"/>
          </a:solidFill>
          <a:ln>
            <a:solidFill>
              <a:schemeClr val="tx1"/>
            </a:solidFill>
            <a:round/>
          </a:ln>
          <a:effectLst/>
        </p:spPr>
        <p:txBody>
          <a:bodyPr>
            <a:noAutofit/>
          </a:bodyPr>
          <a:lstStyle>
            <a:lvl1pPr marL="0" indent="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1pPr>
            <a:lvl2pPr marL="742950" indent="-28575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ct val="0"/>
              </a:spcBef>
              <a:spcAft>
                <a:spcPct val="0"/>
              </a:spcAft>
              <a:buClrTx/>
              <a:buSzTx/>
              <a:buFontTx/>
              <a:buNone/>
              <a:defRPr kumimoji="0" lang="en-GB" altLang="en-US" sz="2000" b="0" i="0" u="none" baseline="0">
                <a:solidFill>
                  <a:schemeClr val="bg1"/>
                </a:solidFill>
                <a:effectLst/>
                <a:latin typeface="Arial" pitchFamily="34" charset="0"/>
                <a:ea typeface="Lucida Sans Unicode" pitchFamily="34" charset="0"/>
              </a:defRPr>
            </a:lvl5pPr>
          </a:lstStyle>
          <a:p>
            <a:pPr lvl="0">
              <a:buClr>
                <a:srgbClr val="000000"/>
              </a:buClr>
              <a:buFont typeface="Times New Roman" pitchFamily="18" charset="0"/>
            </a:pPr>
            <a:endParaRPr lang="ru-RU" altLang="ru-RU"/>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9" presetClass="entr" presetSubtype="0" fill="hold" nodeType="clickEffect">
                                  <p:stCondLst>
                                    <p:cond delay="0"/>
                                  </p:stCondLst>
                                  <p:childTnLst>
                                    <p:set>
                                      <p:cBhvr>
                                        <p:cTn id="6" dur="1" fill="hold">
                                          <p:stCondLst>
                                            <p:cond delay="0"/>
                                          </p:stCondLst>
                                        </p:cTn>
                                        <p:tgtEl>
                                          <p:spTgt spid="61444"/>
                                        </p:tgtEl>
                                        <p:attrNameLst>
                                          <p:attrName>style.visibility</p:attrName>
                                        </p:attrNameLst>
                                      </p:cBhvr>
                                      <p:to>
                                        <p:strVal val="visible"/>
                                      </p:to>
                                    </p:set>
                                    <p:animEffect transition="in" filter="dissolve">
                                      <p:cBhvr>
                                        <p:cTn id="7" dur="500"/>
                                        <p:tgtEl>
                                          <p:spTgt spid="6144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1445"/>
                                        </p:tgtEl>
                                        <p:attrNameLst>
                                          <p:attrName>style.visibility</p:attrName>
                                        </p:attrNameLst>
                                      </p:cBhvr>
                                      <p:to>
                                        <p:strVal val="visible"/>
                                      </p:to>
                                    </p:set>
                                    <p:animEffect transition="in" filter="wipe(left)">
                                      <p:cBhvr>
                                        <p:cTn id="11" dur="500"/>
                                        <p:tgtEl>
                                          <p:spTgt spid="6144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61446"/>
                                        </p:tgtEl>
                                        <p:attrNameLst>
                                          <p:attrName>style.visibility</p:attrName>
                                        </p:attrNameLst>
                                      </p:cBhvr>
                                      <p:to>
                                        <p:strVal val="visible"/>
                                      </p:to>
                                    </p:set>
                                    <p:animEffect transition="in" filter="dissolve">
                                      <p:cBhvr>
                                        <p:cTn id="15" dur="500"/>
                                        <p:tgtEl>
                                          <p:spTgt spid="61446"/>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61447"/>
                                        </p:tgtEl>
                                        <p:attrNameLst>
                                          <p:attrName>style.visibility</p:attrName>
                                        </p:attrNameLst>
                                      </p:cBhvr>
                                      <p:to>
                                        <p:strVal val="visible"/>
                                      </p:to>
                                    </p:set>
                                    <p:animEffect transition="in" filter="wipe(left)">
                                      <p:cBhvr>
                                        <p:cTn id="19" dur="500"/>
                                        <p:tgtEl>
                                          <p:spTgt spid="61447"/>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61448"/>
                                        </p:tgtEl>
                                        <p:attrNameLst>
                                          <p:attrName>style.visibility</p:attrName>
                                        </p:attrNameLst>
                                      </p:cBhvr>
                                      <p:to>
                                        <p:strVal val="visible"/>
                                      </p:to>
                                    </p:set>
                                    <p:animEffect transition="in" filter="dissolve">
                                      <p:cBhvr>
                                        <p:cTn id="23" dur="500"/>
                                        <p:tgtEl>
                                          <p:spTgt spid="61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5" grpId="0"/>
      <p:bldP spid="61447" grpId="0"/>
    </p:bldLst>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62466" name="Заголовок 1"/>
          <p:cNvSpPr>
            <a:spLocks noGrp="1"/>
          </p:cNvSpPr>
          <p:nvPr>
            <p:ph type="title"/>
          </p:nvPr>
        </p:nvSpPr>
        <p:spPr>
          <a:xfrm>
            <a:off x="468313" y="1268413"/>
            <a:ext cx="8228012" cy="790575"/>
          </a:xfrm>
          <a:noFill/>
          <a:ln>
            <a:round/>
          </a:ln>
        </p:spPr>
        <p:txBody>
          <a:bodyPr vert="horz" wrap="square" lIns="90000" tIns="46800" rIns="90000" bIns="46800" anchor="ctr" anchorCtr="0">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a:pPr lvl="0"/>
            <a:r>
              <a:t>«ПЕРИОД ОКНА»</a:t>
            </a:r>
          </a:p>
        </p:txBody>
      </p:sp>
      <p:sp>
        <p:nvSpPr>
          <p:cNvPr id="62467" name="Объект 2"/>
          <p:cNvSpPr>
            <a:spLocks noGrp="1"/>
          </p:cNvSpPr>
          <p:nvPr>
            <p:ph idx="1"/>
          </p:nvPr>
        </p:nvSpPr>
        <p:spPr>
          <a:xfrm>
            <a:off x="457200" y="2205038"/>
            <a:ext cx="8228013" cy="3919537"/>
          </a:xfrm>
          <a:noFill/>
          <a:ln>
            <a:round/>
          </a:ln>
        </p:spPr>
        <p:txBody>
          <a:bodyPr vert="horz" wrap="square" lIns="90000" tIns="46800" rIns="90000" bIns="46800" anchor="t" anchorCtr="0">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lvl="0" algn="just"/>
            <a:r>
              <a:rPr lang="ru-RU" altLang="ru-RU" sz="1400"/>
              <a:t>       </a:t>
            </a:r>
            <a:r>
              <a:rPr lang="ru-RU" altLang="ru-RU" sz="1800"/>
              <a:t>Период "серонегативного окна" - промежуток времени между заражением ВИЧ и появлением антител к ВИЧ, который обычно составляет до </a:t>
            </a:r>
            <a:r>
              <a:rPr lang="ru-RU" altLang="ru-RU" sz="1800" b="1">
                <a:solidFill>
                  <a:srgbClr val="FF0000"/>
                </a:solidFill>
              </a:rPr>
              <a:t>3 месяцев</a:t>
            </a:r>
            <a:r>
              <a:rPr lang="ru-RU" altLang="ru-RU" sz="1800"/>
              <a:t>, однако при наличии иммунодефицитных состояний у пациента на фоне лечения цитостастатиками или антиретровирусными препаратами может увеличиваться </a:t>
            </a:r>
            <a:r>
              <a:rPr lang="ru-RU" altLang="ru-RU" sz="1800" b="1">
                <a:solidFill>
                  <a:srgbClr val="FF0000"/>
                </a:solidFill>
              </a:rPr>
              <a:t>до 12 месяцев. </a:t>
            </a:r>
            <a:endParaRPr lang="ru-RU" altLang="ru-RU" sz="1800" b="1">
              <a:solidFill>
                <a:srgbClr val="FF0000"/>
              </a:solidFill>
            </a:endParaRPr>
          </a:p>
          <a:p>
            <a:pPr lvl="0" algn="just"/>
            <a:r>
              <a:rPr lang="ru-RU" altLang="ru-RU" sz="1800"/>
              <a:t>     В течение этого периода человек уже заражен и может заразить других, но при исследовании крови антитела к ВИЧ не обнаруживаются. Поэтому если имелся риск заражения ВИЧ в течение менее 3 мес. до проведения обследования на ВИЧ, обследование рекомендуется повторить через 3 и 6 месяцев. </a:t>
            </a:r>
            <a:endParaRPr lang="ru-RU" altLang="ru-RU" sz="1800"/>
          </a:p>
        </p:txBody>
      </p:sp>
      <p:pic>
        <p:nvPicPr>
          <p:cNvPr id="62468" name="Picture 5" descr="Развитие ВИЧ-инфекции (стадии ВИЧ))"/>
          <p:cNvPicPr>
            <a:picLocks noChangeAspect="1"/>
          </p:cNvPicPr>
          <p:nvPr/>
        </p:nvPicPr>
        <p:blipFill>
          <a:blip r:embed="rId2"/>
          <a:stretch>
            <a:fillRect/>
          </a:stretch>
        </p:blipFill>
        <p:spPr>
          <a:xfrm>
            <a:off x="6588125" y="188913"/>
            <a:ext cx="2232025" cy="2057400"/>
          </a:xfrm>
          <a:prstGeom prst="rect">
            <a:avLst/>
          </a:prstGeom>
          <a:noFill/>
          <a:ln>
            <a:noFill/>
            <a:miter lim="800000"/>
          </a:ln>
        </p:spPr>
      </p:pic>
    </p:spTree>
  </p:cSld>
  <p:clrMapOvr>
    <a:masterClrMapping/>
  </p:clrMapOvr>
  <p:transition/>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63490" name="Объект 2"/>
          <p:cNvSpPr>
            <a:spLocks noGrp="1"/>
          </p:cNvSpPr>
          <p:nvPr>
            <p:ph idx="1"/>
          </p:nvPr>
        </p:nvSpPr>
        <p:spPr>
          <a:xfrm>
            <a:off x="539750" y="1412875"/>
            <a:ext cx="8145463" cy="4711700"/>
          </a:xfrm>
          <a:noFill/>
          <a:ln>
            <a:round/>
          </a:ln>
        </p:spPr>
        <p:txBody>
          <a:bodyPr vert="horz" wrap="square" lIns="90000" tIns="46800" rIns="90000" bIns="46800" anchor="t" anchorCtr="0">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lvl="0"/>
            <a:r>
              <a:rPr lang="ru-RU" altLang="ru-RU" sz="1000">
                <a:solidFill>
                  <a:schemeClr val="tx1"/>
                </a:solidFill>
                <a:latin typeface="Times New Roman" pitchFamily="18" charset="0"/>
                <a:ea typeface="Times New Roman" pitchFamily="18" charset="0"/>
              </a:rPr>
              <a:t>Инкубационный период ВИЧ-инфекции составляет от 3 недель </a:t>
            </a:r>
            <a:endParaRPr lang="ru-RU" altLang="ru-RU" sz="1000">
              <a:solidFill>
                <a:schemeClr val="tx1"/>
              </a:solidFill>
              <a:latin typeface="Times New Roman" pitchFamily="18" charset="0"/>
              <a:ea typeface="Times New Roman" pitchFamily="18" charset="0"/>
            </a:endParaRPr>
          </a:p>
          <a:p>
            <a:pPr lvl="0"/>
            <a:r>
              <a:rPr lang="ru-RU" altLang="ru-RU" sz="1000">
                <a:solidFill>
                  <a:schemeClr val="tx1"/>
                </a:solidFill>
                <a:latin typeface="Times New Roman" pitchFamily="18" charset="0"/>
                <a:ea typeface="Times New Roman" pitchFamily="18" charset="0"/>
              </a:rPr>
              <a:t>до 3 месяцев и более, после чего обычно появляются первые </a:t>
            </a:r>
            <a:endParaRPr lang="ru-RU" altLang="ru-RU" sz="1000">
              <a:solidFill>
                <a:schemeClr val="tx1"/>
              </a:solidFill>
              <a:latin typeface="Times New Roman" pitchFamily="18" charset="0"/>
              <a:ea typeface="Times New Roman" pitchFamily="18" charset="0"/>
            </a:endParaRPr>
          </a:p>
          <a:p>
            <a:pPr lvl="0"/>
            <a:r>
              <a:rPr lang="ru-RU" altLang="ru-RU" sz="1000">
                <a:solidFill>
                  <a:schemeClr val="tx1"/>
                </a:solidFill>
                <a:latin typeface="Times New Roman" pitchFamily="18" charset="0"/>
                <a:ea typeface="Times New Roman" pitchFamily="18" charset="0"/>
              </a:rPr>
              <a:t>признаки болезни.</a:t>
            </a:r>
            <a:endParaRPr lang="ru-RU" altLang="ru-RU" sz="1000">
              <a:solidFill>
                <a:schemeClr val="tx1"/>
              </a:solidFill>
              <a:latin typeface="Times New Roman" pitchFamily="18" charset="0"/>
              <a:ea typeface="Times New Roman" pitchFamily="18" charset="0"/>
            </a:endParaRPr>
          </a:p>
          <a:p>
            <a:pPr lvl="0"/>
            <a:r>
              <a:rPr lang="ru-RU" altLang="ru-RU" sz="1000" u="sng">
                <a:solidFill>
                  <a:srgbClr val="FF0000"/>
                </a:solidFill>
                <a:latin typeface="Times New Roman" pitchFamily="18" charset="0"/>
                <a:ea typeface="Times New Roman" pitchFamily="18" charset="0"/>
              </a:rPr>
              <a:t>Первые признаки ВИЧ-инфекции:</a:t>
            </a:r>
            <a:endParaRPr lang="ru-RU" altLang="ru-RU" sz="1000" u="sng">
              <a:solidFill>
                <a:srgbClr val="FF0000"/>
              </a:solidFill>
              <a:latin typeface="Times New Roman" pitchFamily="18" charset="0"/>
              <a:ea typeface="Times New Roman" pitchFamily="18" charset="0"/>
            </a:endParaRPr>
          </a:p>
          <a:p>
            <a:pPr lvl="0">
              <a:buFont typeface="Arial" pitchFamily="34" charset="0"/>
              <a:buChar char="•"/>
            </a:pPr>
            <a:r>
              <a:rPr lang="ru-RU" altLang="ru-RU" sz="1000">
                <a:solidFill>
                  <a:schemeClr val="tx1"/>
                </a:solidFill>
                <a:latin typeface="Times New Roman" pitchFamily="18" charset="0"/>
                <a:ea typeface="Times New Roman" pitchFamily="18" charset="0"/>
              </a:rPr>
              <a:t>Увеличенные лимфатические узлы;</a:t>
            </a:r>
            <a:endParaRPr lang="ru-RU" altLang="ru-RU" sz="1000">
              <a:solidFill>
                <a:schemeClr val="tx1"/>
              </a:solidFill>
              <a:latin typeface="Times New Roman" pitchFamily="18" charset="0"/>
              <a:ea typeface="Times New Roman" pitchFamily="18" charset="0"/>
            </a:endParaRPr>
          </a:p>
          <a:p>
            <a:pPr lvl="0">
              <a:buFont typeface="Arial" pitchFamily="34" charset="0"/>
              <a:buChar char="•"/>
            </a:pPr>
            <a:r>
              <a:rPr lang="ru-RU" altLang="ru-RU" sz="1000">
                <a:solidFill>
                  <a:schemeClr val="tx1"/>
                </a:solidFill>
                <a:latin typeface="Times New Roman" pitchFamily="18" charset="0"/>
                <a:ea typeface="Times New Roman" pitchFamily="18" charset="0"/>
              </a:rPr>
              <a:t>Повышенная температура тела (</a:t>
            </a:r>
            <a:r>
              <a:rPr lang="ru-RU" altLang="ru-RU" sz="1000" u="sng">
                <a:solidFill>
                  <a:schemeClr val="tx1"/>
                </a:solidFill>
                <a:latin typeface="Times New Roman" pitchFamily="18" charset="0"/>
                <a:ea typeface="Times New Roman" pitchFamily="18" charset="0"/>
                <a:hlinkClick r:id="rId2"/>
              </a:rPr>
              <a:t>до +38 °С</a:t>
            </a:r>
            <a:r>
              <a:rPr lang="ru-RU" altLang="ru-RU" sz="1000">
                <a:solidFill>
                  <a:schemeClr val="tx1"/>
                </a:solidFill>
                <a:latin typeface="Times New Roman" pitchFamily="18" charset="0"/>
                <a:ea typeface="Times New Roman" pitchFamily="18" charset="0"/>
              </a:rPr>
              <a:t>);</a:t>
            </a:r>
            <a:endParaRPr lang="ru-RU" altLang="ru-RU" sz="1000">
              <a:solidFill>
                <a:schemeClr val="tx1"/>
              </a:solidFill>
              <a:latin typeface="Times New Roman" pitchFamily="18" charset="0"/>
              <a:ea typeface="Times New Roman" pitchFamily="18" charset="0"/>
            </a:endParaRPr>
          </a:p>
          <a:p>
            <a:pPr lvl="0">
              <a:buFont typeface="Arial" pitchFamily="34" charset="0"/>
              <a:buChar char="•"/>
            </a:pPr>
            <a:r>
              <a:rPr lang="ru-RU" altLang="ru-RU" sz="1000">
                <a:solidFill>
                  <a:schemeClr val="tx1"/>
                </a:solidFill>
                <a:latin typeface="Times New Roman" pitchFamily="18" charset="0"/>
                <a:ea typeface="Times New Roman" pitchFamily="18" charset="0"/>
              </a:rPr>
              <a:t>Потеря аппетита, </a:t>
            </a:r>
            <a:r>
              <a:rPr lang="ru-RU" altLang="ru-RU" sz="1000" u="sng">
                <a:solidFill>
                  <a:schemeClr val="tx1"/>
                </a:solidFill>
                <a:latin typeface="Times New Roman" pitchFamily="18" charset="0"/>
                <a:ea typeface="Times New Roman" pitchFamily="18" charset="0"/>
                <a:hlinkClick r:id="rId3"/>
              </a:rPr>
              <a:t>тошнота</a:t>
            </a:r>
            <a:r>
              <a:rPr lang="ru-RU" altLang="ru-RU" sz="1000">
                <a:solidFill>
                  <a:schemeClr val="tx1"/>
                </a:solidFill>
                <a:latin typeface="Times New Roman" pitchFamily="18" charset="0"/>
                <a:ea typeface="Times New Roman" pitchFamily="18" charset="0"/>
              </a:rPr>
              <a:t>, </a:t>
            </a:r>
            <a:r>
              <a:rPr lang="ru-RU" altLang="ru-RU" sz="1000" u="sng">
                <a:solidFill>
                  <a:schemeClr val="tx1"/>
                </a:solidFill>
                <a:latin typeface="Times New Roman" pitchFamily="18" charset="0"/>
                <a:ea typeface="Times New Roman" pitchFamily="18" charset="0"/>
                <a:hlinkClick r:id="rId4"/>
              </a:rPr>
              <a:t>диарея</a:t>
            </a:r>
            <a:r>
              <a:rPr lang="ru-RU" altLang="ru-RU" sz="1000">
                <a:solidFill>
                  <a:schemeClr val="tx1"/>
                </a:solidFill>
                <a:latin typeface="Times New Roman" pitchFamily="18" charset="0"/>
                <a:ea typeface="Times New Roman" pitchFamily="18" charset="0"/>
              </a:rPr>
              <a:t>;</a:t>
            </a:r>
            <a:endParaRPr lang="ru-RU" altLang="ru-RU" sz="1000">
              <a:solidFill>
                <a:schemeClr val="tx1"/>
              </a:solidFill>
              <a:latin typeface="Times New Roman" pitchFamily="18" charset="0"/>
              <a:ea typeface="Times New Roman" pitchFamily="18" charset="0"/>
            </a:endParaRPr>
          </a:p>
          <a:p>
            <a:pPr lvl="0">
              <a:buFont typeface="Arial" pitchFamily="34" charset="0"/>
              <a:buChar char="•"/>
            </a:pPr>
            <a:r>
              <a:rPr lang="ru-RU" altLang="ru-RU" sz="1000">
                <a:solidFill>
                  <a:schemeClr val="tx1"/>
                </a:solidFill>
                <a:latin typeface="Times New Roman" pitchFamily="18" charset="0"/>
                <a:ea typeface="Times New Roman" pitchFamily="18" charset="0"/>
              </a:rPr>
              <a:t>Общее недомогание, потеря сил, ломота в теле;</a:t>
            </a:r>
            <a:endParaRPr lang="ru-RU" altLang="ru-RU" sz="1000">
              <a:solidFill>
                <a:schemeClr val="tx1"/>
              </a:solidFill>
              <a:latin typeface="Times New Roman" pitchFamily="18" charset="0"/>
              <a:ea typeface="Times New Roman" pitchFamily="18" charset="0"/>
            </a:endParaRPr>
          </a:p>
          <a:p>
            <a:pPr lvl="0">
              <a:buFont typeface="Arial" pitchFamily="34" charset="0"/>
              <a:buChar char="•"/>
            </a:pPr>
            <a:r>
              <a:rPr lang="ru-RU" altLang="ru-RU" sz="1000">
                <a:solidFill>
                  <a:schemeClr val="tx1"/>
                </a:solidFill>
                <a:latin typeface="Times New Roman" pitchFamily="18" charset="0"/>
                <a:ea typeface="Times New Roman" pitchFamily="18" charset="0"/>
              </a:rPr>
              <a:t>Повышенная усталость;</a:t>
            </a:r>
            <a:endParaRPr lang="ru-RU" altLang="ru-RU" sz="1000">
              <a:solidFill>
                <a:schemeClr val="tx1"/>
              </a:solidFill>
              <a:latin typeface="Times New Roman" pitchFamily="18" charset="0"/>
              <a:ea typeface="Times New Roman" pitchFamily="18" charset="0"/>
            </a:endParaRPr>
          </a:p>
          <a:p>
            <a:pPr lvl="0">
              <a:buFont typeface="Arial" pitchFamily="34" charset="0"/>
              <a:buChar char="•"/>
            </a:pPr>
            <a:r>
              <a:rPr lang="ru-RU" altLang="ru-RU" sz="1000" u="sng">
                <a:solidFill>
                  <a:schemeClr val="tx1"/>
                </a:solidFill>
                <a:latin typeface="Times New Roman" pitchFamily="18" charset="0"/>
                <a:ea typeface="Times New Roman" pitchFamily="18" charset="0"/>
                <a:hlinkClick r:id="rId5"/>
              </a:rPr>
              <a:t>Кашель</a:t>
            </a:r>
            <a:r>
              <a:rPr lang="ru-RU" altLang="ru-RU" sz="1000">
                <a:solidFill>
                  <a:schemeClr val="tx1"/>
                </a:solidFill>
                <a:latin typeface="Times New Roman" pitchFamily="18" charset="0"/>
                <a:ea typeface="Times New Roman" pitchFamily="18" charset="0"/>
              </a:rPr>
              <a:t>, возможны дискомфорт и </a:t>
            </a:r>
            <a:r>
              <a:rPr lang="ru-RU" altLang="ru-RU" sz="1000" u="sng">
                <a:solidFill>
                  <a:schemeClr val="tx1"/>
                </a:solidFill>
                <a:latin typeface="Times New Roman" pitchFamily="18" charset="0"/>
                <a:ea typeface="Times New Roman" pitchFamily="18" charset="0"/>
                <a:hlinkClick r:id="rId6"/>
              </a:rPr>
              <a:t>боль в горле</a:t>
            </a:r>
            <a:r>
              <a:rPr lang="ru-RU" altLang="ru-RU" sz="1000">
                <a:solidFill>
                  <a:schemeClr val="tx1"/>
                </a:solidFill>
                <a:latin typeface="Times New Roman" pitchFamily="18" charset="0"/>
                <a:ea typeface="Times New Roman" pitchFamily="18" charset="0"/>
              </a:rPr>
              <a:t>;</a:t>
            </a:r>
            <a:endParaRPr lang="ru-RU" altLang="ru-RU" sz="1000">
              <a:solidFill>
                <a:schemeClr val="tx1"/>
              </a:solidFill>
              <a:latin typeface="Times New Roman" pitchFamily="18" charset="0"/>
              <a:ea typeface="Times New Roman" pitchFamily="18" charset="0"/>
            </a:endParaRPr>
          </a:p>
          <a:p>
            <a:pPr lvl="0">
              <a:buFont typeface="Arial" pitchFamily="34" charset="0"/>
              <a:buChar char="•"/>
            </a:pPr>
            <a:r>
              <a:rPr lang="ru-RU" altLang="ru-RU" sz="1000">
                <a:solidFill>
                  <a:schemeClr val="tx1"/>
                </a:solidFill>
                <a:latin typeface="Times New Roman" pitchFamily="18" charset="0"/>
                <a:ea typeface="Times New Roman" pitchFamily="18" charset="0"/>
              </a:rPr>
              <a:t>Уртикарные, папулезные или петехиальные высыпания;</a:t>
            </a:r>
            <a:endParaRPr lang="ru-RU" altLang="ru-RU" sz="1000">
              <a:solidFill>
                <a:schemeClr val="tx1"/>
              </a:solidFill>
              <a:latin typeface="Times New Roman" pitchFamily="18" charset="0"/>
              <a:ea typeface="Times New Roman" pitchFamily="18" charset="0"/>
            </a:endParaRPr>
          </a:p>
          <a:p>
            <a:pPr lvl="0">
              <a:buFont typeface="Arial" pitchFamily="34" charset="0"/>
              <a:buChar char="•"/>
            </a:pPr>
            <a:r>
              <a:rPr lang="ru-RU" altLang="ru-RU" sz="1000">
                <a:solidFill>
                  <a:schemeClr val="tx1"/>
                </a:solidFill>
                <a:latin typeface="Times New Roman" pitchFamily="18" charset="0"/>
                <a:ea typeface="Times New Roman" pitchFamily="18" charset="0"/>
              </a:rPr>
              <a:t>Одновременно, на фоне ослабления иммунитета, могут появиться вторичные заболевания – </a:t>
            </a:r>
            <a:r>
              <a:rPr lang="ru-RU" altLang="ru-RU" sz="1000" u="sng">
                <a:solidFill>
                  <a:schemeClr val="tx1"/>
                </a:solidFill>
                <a:latin typeface="Times New Roman" pitchFamily="18" charset="0"/>
                <a:ea typeface="Times New Roman" pitchFamily="18" charset="0"/>
                <a:hlinkClick r:id="rId7"/>
              </a:rPr>
              <a:t>ангина</a:t>
            </a:r>
            <a:r>
              <a:rPr lang="ru-RU" altLang="ru-RU" sz="1000">
                <a:solidFill>
                  <a:schemeClr val="tx1"/>
                </a:solidFill>
                <a:latin typeface="Times New Roman" pitchFamily="18" charset="0"/>
                <a:ea typeface="Times New Roman" pitchFamily="18" charset="0"/>
              </a:rPr>
              <a:t>, </a:t>
            </a:r>
            <a:r>
              <a:rPr lang="ru-RU" altLang="ru-RU" sz="1000" u="sng">
                <a:solidFill>
                  <a:schemeClr val="tx1"/>
                </a:solidFill>
                <a:latin typeface="Times New Roman" pitchFamily="18" charset="0"/>
                <a:ea typeface="Times New Roman" pitchFamily="18" charset="0"/>
                <a:hlinkClick r:id="rId8"/>
              </a:rPr>
              <a:t>фарингит</a:t>
            </a:r>
            <a:r>
              <a:rPr lang="ru-RU" altLang="ru-RU" sz="1000">
                <a:solidFill>
                  <a:schemeClr val="tx1"/>
                </a:solidFill>
                <a:latin typeface="Times New Roman" pitchFamily="18" charset="0"/>
                <a:ea typeface="Times New Roman" pitchFamily="18" charset="0"/>
              </a:rPr>
              <a:t>, </a:t>
            </a:r>
            <a:r>
              <a:rPr lang="ru-RU" altLang="ru-RU" sz="1000" u="sng">
                <a:solidFill>
                  <a:schemeClr val="tx1"/>
                </a:solidFill>
                <a:latin typeface="Times New Roman" pitchFamily="18" charset="0"/>
                <a:ea typeface="Times New Roman" pitchFamily="18" charset="0"/>
                <a:hlinkClick r:id="rId9"/>
              </a:rPr>
              <a:t>пневмония</a:t>
            </a:r>
            <a:r>
              <a:rPr lang="ru-RU" altLang="ru-RU" sz="1000">
                <a:solidFill>
                  <a:schemeClr val="tx1"/>
                </a:solidFill>
                <a:latin typeface="Times New Roman" pitchFamily="18" charset="0"/>
                <a:ea typeface="Times New Roman" pitchFamily="18" charset="0"/>
              </a:rPr>
              <a:t>, </a:t>
            </a:r>
            <a:r>
              <a:rPr lang="ru-RU" altLang="ru-RU" sz="1000" u="sng">
                <a:solidFill>
                  <a:schemeClr val="tx1"/>
                </a:solidFill>
                <a:latin typeface="Times New Roman" pitchFamily="18" charset="0"/>
                <a:ea typeface="Times New Roman" pitchFamily="18" charset="0"/>
                <a:hlinkClick r:id="rId10"/>
              </a:rPr>
              <a:t>кандидоз</a:t>
            </a:r>
            <a:r>
              <a:rPr lang="ru-RU" altLang="ru-RU" sz="1000">
                <a:solidFill>
                  <a:schemeClr val="tx1"/>
                </a:solidFill>
                <a:latin typeface="Times New Roman" pitchFamily="18" charset="0"/>
                <a:ea typeface="Times New Roman" pitchFamily="18" charset="0"/>
              </a:rPr>
              <a:t>, </a:t>
            </a:r>
            <a:r>
              <a:rPr lang="ru-RU" altLang="ru-RU" sz="1000" u="sng">
                <a:solidFill>
                  <a:schemeClr val="tx1"/>
                </a:solidFill>
                <a:latin typeface="Times New Roman" pitchFamily="18" charset="0"/>
                <a:ea typeface="Times New Roman" pitchFamily="18" charset="0"/>
                <a:hlinkClick r:id="rId11"/>
              </a:rPr>
              <a:t>герпес</a:t>
            </a:r>
            <a:r>
              <a:rPr lang="ru-RU" altLang="ru-RU" sz="1000">
                <a:solidFill>
                  <a:schemeClr val="tx1"/>
                </a:solidFill>
                <a:latin typeface="Times New Roman" pitchFamily="18" charset="0"/>
                <a:ea typeface="Times New Roman" pitchFamily="18" charset="0"/>
              </a:rPr>
              <a:t>;</a:t>
            </a:r>
            <a:endParaRPr lang="ru-RU" altLang="ru-RU" sz="1000">
              <a:solidFill>
                <a:schemeClr val="tx1"/>
              </a:solidFill>
              <a:latin typeface="Times New Roman" pitchFamily="18" charset="0"/>
              <a:ea typeface="Times New Roman" pitchFamily="18" charset="0"/>
            </a:endParaRPr>
          </a:p>
          <a:p>
            <a:pPr lvl="0">
              <a:buFont typeface="Arial" pitchFamily="34" charset="0"/>
              <a:buChar char="•"/>
            </a:pPr>
            <a:r>
              <a:rPr lang="ru-RU" altLang="ru-RU" sz="1000">
                <a:solidFill>
                  <a:schemeClr val="tx1"/>
                </a:solidFill>
                <a:latin typeface="Times New Roman" pitchFamily="18" charset="0"/>
                <a:ea typeface="Times New Roman" pitchFamily="18" charset="0"/>
              </a:rPr>
              <a:t>Дополнительно могут отмечаться увеличение печени и селезенки.</a:t>
            </a:r>
            <a:endParaRPr lang="ru-RU" altLang="ru-RU" sz="1000">
              <a:solidFill>
                <a:schemeClr val="tx1"/>
              </a:solidFill>
              <a:latin typeface="Times New Roman" pitchFamily="18" charset="0"/>
              <a:ea typeface="Times New Roman" pitchFamily="18" charset="0"/>
            </a:endParaRPr>
          </a:p>
          <a:p>
            <a:pPr lvl="0"/>
            <a:r>
              <a:rPr lang="ru-RU" altLang="ru-RU" sz="1000">
                <a:solidFill>
                  <a:schemeClr val="tx1"/>
                </a:solidFill>
                <a:latin typeface="Times New Roman" pitchFamily="18" charset="0"/>
                <a:ea typeface="Times New Roman" pitchFamily="18" charset="0"/>
              </a:rPr>
              <a:t>В целом, первые признаки ВИЧ-инфекции по симптоматике схожи с появлением тяжелого гриппа.</a:t>
            </a:r>
            <a:endParaRPr lang="ru-RU" altLang="ru-RU" sz="1000">
              <a:solidFill>
                <a:schemeClr val="tx1"/>
              </a:solidFill>
              <a:latin typeface="Times New Roman" pitchFamily="18" charset="0"/>
              <a:ea typeface="Times New Roman" pitchFamily="18" charset="0"/>
            </a:endParaRPr>
          </a:p>
          <a:p>
            <a:pPr lvl="0"/>
            <a:r>
              <a:rPr lang="ru-RU" altLang="ru-RU" sz="1000">
                <a:solidFill>
                  <a:schemeClr val="tx1"/>
                </a:solidFill>
                <a:latin typeface="Times New Roman" pitchFamily="18" charset="0"/>
                <a:ea typeface="Times New Roman" pitchFamily="18" charset="0"/>
              </a:rPr>
              <a:t>Первичные клинические проявления могут наблюдаться у человека от нескольких дней до нескольких месяцев, и в большинство случаев, заканчиваются переходом болезни на 3 стадию (латентный период).</a:t>
            </a:r>
            <a:endParaRPr lang="ru-RU" altLang="ru-RU" sz="1000">
              <a:solidFill>
                <a:schemeClr val="tx1"/>
              </a:solidFill>
              <a:latin typeface="Times New Roman" pitchFamily="18" charset="0"/>
              <a:ea typeface="Times New Roman" pitchFamily="18" charset="0"/>
            </a:endParaRPr>
          </a:p>
          <a:p>
            <a:pPr lvl="0"/>
            <a:r>
              <a:rPr lang="ru-RU" altLang="ru-RU" sz="1000">
                <a:solidFill>
                  <a:schemeClr val="tx1"/>
                </a:solidFill>
                <a:latin typeface="Times New Roman" pitchFamily="18" charset="0"/>
                <a:ea typeface="Times New Roman" pitchFamily="18" charset="0"/>
              </a:rPr>
              <a:t>Бывают также случаи, когда человек после инфицирования не ощущает или мало ощущает какие-либо отклонения в состоянии своего здоровья, поэтому, начало болезни может протекать и в бессимптомной форме.</a:t>
            </a:r>
            <a:endParaRPr lang="ru-RU" altLang="ru-RU" sz="1000">
              <a:solidFill>
                <a:schemeClr val="tx1"/>
              </a:solidFill>
              <a:latin typeface="Times New Roman" pitchFamily="18" charset="0"/>
              <a:ea typeface="Times New Roman" pitchFamily="18" charset="0"/>
            </a:endParaRPr>
          </a:p>
          <a:p>
            <a:pPr lvl="0"/>
            <a:endParaRPr lang="ru-RU" altLang="ru-RU"/>
          </a:p>
        </p:txBody>
      </p:sp>
      <p:pic>
        <p:nvPicPr>
          <p:cNvPr id="63491" name="Picture 2" descr="Кашель как проявление инфекции"/>
          <p:cNvPicPr>
            <a:picLocks noChangeAspect="1"/>
          </p:cNvPicPr>
          <p:nvPr/>
        </p:nvPicPr>
        <p:blipFill>
          <a:blip r:embed="rId12"/>
          <a:stretch>
            <a:fillRect/>
          </a:stretch>
        </p:blipFill>
        <p:spPr>
          <a:xfrm>
            <a:off x="4643438" y="0"/>
            <a:ext cx="4229100" cy="2286000"/>
          </a:xfrm>
          <a:prstGeom prst="rect">
            <a:avLst/>
          </a:prstGeom>
          <a:noFill/>
          <a:ln>
            <a:noFill/>
            <a:miter lim="800000"/>
          </a:ln>
        </p:spPr>
      </p:pic>
    </p:spTree>
  </p:cSld>
  <p:clrMapOvr>
    <a:masterClrMapping/>
  </p:clrMapOvr>
  <p:transition/>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64514" name="Заголовок 1"/>
          <p:cNvSpPr>
            <a:spLocks noGrp="1"/>
          </p:cNvSpPr>
          <p:nvPr>
            <p:ph type="title"/>
          </p:nvPr>
        </p:nvSpPr>
        <p:spPr>
          <a:xfrm>
            <a:off x="250825" y="1052513"/>
            <a:ext cx="8228013" cy="1655762"/>
          </a:xfrm>
          <a:noFill/>
          <a:ln>
            <a:round/>
          </a:ln>
        </p:spPr>
        <p:txBody>
          <a:bodyPr vert="horz" wrap="square" lIns="90000" tIns="46800" rIns="90000" bIns="46800" anchor="ctr" anchorCtr="0">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a:pPr lvl="0"/>
            <a:r>
              <a:rPr lang="ru-RU" altLang="ru-RU" sz="1800">
                <a:solidFill>
                  <a:srgbClr val="C00000"/>
                </a:solidFill>
                <a:latin typeface="Times New Roman" pitchFamily="18" charset="0"/>
                <a:ea typeface="Times New Roman" pitchFamily="18" charset="0"/>
              </a:rPr>
              <a:t>«</a:t>
            </a:r>
            <a:r>
              <a:rPr lang="ru-RU" altLang="ru-RU" sz="1800" b="1" i="1">
                <a:solidFill>
                  <a:srgbClr val="C00000"/>
                </a:solidFill>
                <a:latin typeface="Times New Roman" pitchFamily="18" charset="0"/>
                <a:ea typeface="Times New Roman" pitchFamily="18" charset="0"/>
              </a:rPr>
              <a:t>Правила проведения обязательного медицинского освидетельствования на выявление вируса иммунодефицита человека (ВИЧ-инфекции</a:t>
            </a:r>
            <a:r>
              <a:rPr lang="ru-RU" altLang="ru-RU" sz="1800">
                <a:solidFill>
                  <a:srgbClr val="C00000"/>
                </a:solidFill>
                <a:latin typeface="Times New Roman" pitchFamily="18" charset="0"/>
                <a:ea typeface="Times New Roman" pitchFamily="18" charset="0"/>
              </a:rPr>
              <a:t>)»</a:t>
            </a:r>
            <a:br>
              <a:rPr lang="ru-RU" altLang="ru-RU">
                <a:solidFill>
                  <a:srgbClr val="080808"/>
                </a:solidFill>
                <a:latin typeface="Times New Roman" pitchFamily="18" charset="0"/>
                <a:ea typeface="Times New Roman" pitchFamily="18" charset="0"/>
              </a:rPr>
            </a:br>
            <a:endParaRPr lang="ru-RU" altLang="ru-RU"/>
          </a:p>
        </p:txBody>
      </p:sp>
      <p:sp>
        <p:nvSpPr>
          <p:cNvPr id="64515" name="Объект 2"/>
          <p:cNvSpPr>
            <a:spLocks noGrp="1"/>
          </p:cNvSpPr>
          <p:nvPr>
            <p:ph idx="1"/>
          </p:nvPr>
        </p:nvSpPr>
        <p:spPr>
          <a:xfrm>
            <a:off x="457200" y="2276475"/>
            <a:ext cx="8228013" cy="3848100"/>
          </a:xfrm>
          <a:noFill/>
          <a:ln>
            <a:round/>
          </a:ln>
        </p:spPr>
        <p:txBody>
          <a:bodyPr vert="horz" wrap="square" lIns="90000" tIns="46800" rIns="90000" bIns="46800" anchor="t" anchorCtr="0">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0" lvl="0" indent="0" algn="just" hangingPunct="1">
              <a:lnSpc>
                <a:spcPct val="80000"/>
              </a:lnSpc>
              <a:tabLst>
                <a:tab pos="0"/>
                <a:tab pos="914400"/>
                <a:tab pos="1828800"/>
                <a:tab pos="2741612"/>
                <a:tab pos="3657600"/>
                <a:tab pos="4572000"/>
                <a:tab pos="5484812"/>
                <a:tab pos="6399212"/>
                <a:tab pos="7315200"/>
                <a:tab pos="8229600"/>
                <a:tab pos="9144000"/>
                <a:tab pos="10058400"/>
              </a:tabLst>
            </a:pPr>
            <a:endParaRPr lang="ru-RU" altLang="ru-RU" sz="1400">
              <a:solidFill>
                <a:srgbClr val="080808"/>
              </a:solidFill>
              <a:latin typeface="Times New Roman" pitchFamily="18" charset="0"/>
              <a:ea typeface="Times New Roman" pitchFamily="18" charset="0"/>
            </a:endParaRPr>
          </a:p>
          <a:p>
            <a:pPr marL="0" lvl="0" indent="0" algn="just" hangingPunct="1">
              <a:lnSpc>
                <a:spcPct val="80000"/>
              </a:lnSpc>
              <a:tabLst>
                <a:tab pos="0"/>
                <a:tab pos="914400"/>
                <a:tab pos="1828800"/>
                <a:tab pos="2741612"/>
                <a:tab pos="3657600"/>
                <a:tab pos="4572000"/>
                <a:tab pos="5484812"/>
                <a:tab pos="6399212"/>
                <a:tab pos="7315200"/>
                <a:tab pos="8229600"/>
                <a:tab pos="9144000"/>
                <a:tab pos="10058400"/>
              </a:tabLst>
            </a:pPr>
            <a:r>
              <a:rPr lang="ru-RU" altLang="ru-RU" sz="1600" b="1">
                <a:solidFill>
                  <a:srgbClr val="080808"/>
                </a:solidFill>
                <a:latin typeface="Times New Roman" pitchFamily="18" charset="0"/>
                <a:ea typeface="Times New Roman" pitchFamily="18" charset="0"/>
              </a:rPr>
              <a:t>Обязательному медицинскому освидетельствованию на выявление ВИЧ-инфекции подлежат:</a:t>
            </a:r>
            <a:endParaRPr lang="ru-RU" altLang="ru-RU" sz="1600" b="1">
              <a:solidFill>
                <a:srgbClr val="080808"/>
              </a:solidFill>
              <a:latin typeface="Times New Roman" pitchFamily="18" charset="0"/>
              <a:ea typeface="Times New Roman" pitchFamily="18" charset="0"/>
            </a:endParaRPr>
          </a:p>
          <a:p>
            <a:pPr marL="0" lvl="0" indent="0" algn="just" hangingPunct="1">
              <a:lnSpc>
                <a:spcPct val="80000"/>
              </a:lnSpc>
              <a:buFont typeface="Wingdings" pitchFamily="2" charset="2"/>
              <a:buChar char=""/>
              <a:tabLst>
                <a:tab pos="0"/>
                <a:tab pos="914400"/>
                <a:tab pos="1828800"/>
                <a:tab pos="2741612"/>
                <a:tab pos="3657600"/>
                <a:tab pos="4572000"/>
                <a:tab pos="5484812"/>
                <a:tab pos="6399212"/>
                <a:tab pos="7315200"/>
                <a:tab pos="8229600"/>
                <a:tab pos="9144000"/>
                <a:tab pos="10058400"/>
              </a:tabLst>
            </a:pPr>
            <a:r>
              <a:rPr lang="ru-RU" altLang="ru-RU" sz="1600">
                <a:solidFill>
                  <a:srgbClr val="080808"/>
                </a:solidFill>
                <a:latin typeface="Times New Roman" pitchFamily="18" charset="0"/>
                <a:ea typeface="Times New Roman" pitchFamily="18" charset="0"/>
              </a:rPr>
              <a:t>доноры крови, плазмы крови, спермы и других биологических жидкостей, тканей и органов - при каждом взятии донорского материала;</a:t>
            </a:r>
            <a:endParaRPr lang="ru-RU" altLang="ru-RU" sz="1600">
              <a:solidFill>
                <a:srgbClr val="080808"/>
              </a:solidFill>
              <a:latin typeface="Times New Roman" pitchFamily="18" charset="0"/>
              <a:ea typeface="Times New Roman" pitchFamily="18" charset="0"/>
            </a:endParaRPr>
          </a:p>
          <a:p>
            <a:pPr marL="0" lvl="0" indent="0" algn="just" hangingPunct="1">
              <a:lnSpc>
                <a:spcPct val="80000"/>
              </a:lnSpc>
              <a:buFont typeface="Wingdings" pitchFamily="2" charset="2"/>
              <a:buChar char=""/>
              <a:tabLst>
                <a:tab pos="0"/>
                <a:tab pos="914400"/>
                <a:tab pos="1828800"/>
                <a:tab pos="2741612"/>
                <a:tab pos="3657600"/>
                <a:tab pos="4572000"/>
                <a:tab pos="5484812"/>
                <a:tab pos="6399212"/>
                <a:tab pos="7315200"/>
                <a:tab pos="8229600"/>
                <a:tab pos="9144000"/>
                <a:tab pos="10058400"/>
              </a:tabLst>
            </a:pPr>
            <a:r>
              <a:rPr lang="ru-RU" altLang="ru-RU" sz="1600">
                <a:solidFill>
                  <a:srgbClr val="080808"/>
                </a:solidFill>
                <a:latin typeface="Times New Roman" pitchFamily="18" charset="0"/>
                <a:ea typeface="Times New Roman" pitchFamily="18" charset="0"/>
              </a:rPr>
              <a:t>работники отдельных профессий, производств, предприятий, учреждений и организаций, перечень которых утверждается Правительством Российской Федерации, - при проведении обязательных предварительных при поступлении на работу и периодических медицинских осмотров.</a:t>
            </a:r>
            <a:endParaRPr lang="ru-RU" altLang="ru-RU" sz="1600">
              <a:solidFill>
                <a:srgbClr val="080808"/>
              </a:solidFill>
              <a:latin typeface="Times New Roman" pitchFamily="18" charset="0"/>
              <a:ea typeface="Times New Roman" pitchFamily="18" charset="0"/>
            </a:endParaRPr>
          </a:p>
          <a:p>
            <a:pPr marL="0" lvl="0" indent="0" algn="just" hangingPunct="1">
              <a:lnSpc>
                <a:spcPct val="80000"/>
              </a:lnSpc>
              <a:tabLst>
                <a:tab pos="0"/>
                <a:tab pos="914400"/>
                <a:tab pos="1828800"/>
                <a:tab pos="2741612"/>
                <a:tab pos="3657600"/>
                <a:tab pos="4572000"/>
                <a:tab pos="5484812"/>
                <a:tab pos="6399212"/>
                <a:tab pos="7315200"/>
                <a:tab pos="8229600"/>
                <a:tab pos="9144000"/>
                <a:tab pos="10058400"/>
              </a:tabLst>
            </a:pPr>
            <a:r>
              <a:rPr lang="ru-RU" altLang="ru-RU" sz="1600">
                <a:solidFill>
                  <a:srgbClr val="080808"/>
                </a:solidFill>
                <a:latin typeface="Times New Roman" pitchFamily="18" charset="0"/>
                <a:ea typeface="Times New Roman" pitchFamily="18" charset="0"/>
              </a:rPr>
              <a:t>Данный перечень не содержит в себе иных ограничений, нежели те, что предусмотрены федеральным законом, и, следовательно, не создает условий и предпосылок для стигматизации и дискриминации лиц, живущих с ВИЧ, в сфере труда.</a:t>
            </a:r>
            <a:endParaRPr lang="ru-RU" altLang="ru-RU" sz="1600">
              <a:solidFill>
                <a:srgbClr val="080808"/>
              </a:solidFill>
              <a:latin typeface="Times New Roman" pitchFamily="18" charset="0"/>
              <a:ea typeface="Times New Roman" pitchFamily="18" charset="0"/>
            </a:endParaRPr>
          </a:p>
          <a:p>
            <a:pPr marL="0" lvl="0" indent="0" algn="just" hangingPunct="1">
              <a:lnSpc>
                <a:spcPct val="80000"/>
              </a:lnSpc>
              <a:tabLst>
                <a:tab pos="0"/>
                <a:tab pos="914400"/>
                <a:tab pos="1828800"/>
                <a:tab pos="2741612"/>
                <a:tab pos="3657600"/>
                <a:tab pos="4572000"/>
                <a:tab pos="5484812"/>
                <a:tab pos="6399212"/>
                <a:tab pos="7315200"/>
                <a:tab pos="8229600"/>
                <a:tab pos="9144000"/>
                <a:tab pos="10058400"/>
              </a:tabLst>
            </a:pPr>
            <a:r>
              <a:rPr lang="ru-RU" altLang="ru-RU" sz="1600">
                <a:solidFill>
                  <a:srgbClr val="080808"/>
                </a:solidFill>
                <a:latin typeface="Times New Roman" pitchFamily="18" charset="0"/>
                <a:ea typeface="Times New Roman" pitchFamily="18" charset="0"/>
              </a:rPr>
              <a:t>В случае выявления ВИЧ-инфекции у указанных выше  работников, либо в случае отказа от прохождения медицинских осмотров, эти работники подлежат в соответствии с ТК РФ переводу на другую работу, исключающую условия распространения ВИЧ-инфекции (п. 17 Правил).</a:t>
            </a:r>
            <a:endParaRPr lang="ru-RU" altLang="ru-RU" sz="1600">
              <a:solidFill>
                <a:srgbClr val="080808"/>
              </a:solidFill>
              <a:latin typeface="Times New Roman" pitchFamily="18" charset="0"/>
              <a:ea typeface="Times New Roman" pitchFamily="18" charset="0"/>
            </a:endParaRPr>
          </a:p>
          <a:p>
            <a:pPr marL="0" lvl="0" indent="0">
              <a:tabLst>
                <a:tab pos="0"/>
                <a:tab pos="914400"/>
                <a:tab pos="1828800"/>
                <a:tab pos="2741612"/>
                <a:tab pos="3657600"/>
                <a:tab pos="4572000"/>
                <a:tab pos="5484812"/>
                <a:tab pos="6399212"/>
                <a:tab pos="7315200"/>
                <a:tab pos="8229600"/>
                <a:tab pos="9144000"/>
                <a:tab pos="10058400"/>
              </a:tabLst>
            </a:pPr>
            <a:endParaRPr lang="ru-RU" altLang="ru-RU"/>
          </a:p>
        </p:txBody>
      </p:sp>
    </p:spTree>
  </p:cSld>
  <p:clrMapOvr>
    <a:masterClrMapping/>
  </p:clrMapOvr>
  <p:transition/>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65538" name="Заголовок 1"/>
          <p:cNvSpPr>
            <a:spLocks noGrp="1"/>
          </p:cNvSpPr>
          <p:nvPr>
            <p:ph type="title"/>
          </p:nvPr>
        </p:nvSpPr>
        <p:spPr>
          <a:xfrm>
            <a:off x="468313" y="1268413"/>
            <a:ext cx="8228012" cy="790575"/>
          </a:xfrm>
          <a:noFill/>
          <a:ln>
            <a:round/>
          </a:ln>
        </p:spPr>
        <p:txBody>
          <a:bodyPr vert="horz" wrap="square" lIns="90000" tIns="46800" rIns="90000" bIns="46800" anchor="ctr" anchorCtr="0">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a:pPr lvl="0"/>
            <a:r>
              <a:rPr lang="ru-RU" altLang="ru-RU" b="1"/>
              <a:t>Что такое вирусная нагрузка?</a:t>
            </a:r>
            <a:endParaRPr lang="ru-RU" altLang="ru-RU"/>
          </a:p>
        </p:txBody>
      </p:sp>
      <p:sp>
        <p:nvSpPr>
          <p:cNvPr id="65539" name="Объект 2"/>
          <p:cNvSpPr>
            <a:spLocks noGrp="1"/>
          </p:cNvSpPr>
          <p:nvPr>
            <p:ph idx="1"/>
          </p:nvPr>
        </p:nvSpPr>
        <p:spPr>
          <a:xfrm>
            <a:off x="457200" y="2205038"/>
            <a:ext cx="8228013" cy="3919537"/>
          </a:xfrm>
          <a:noFill/>
          <a:ln>
            <a:round/>
          </a:ln>
        </p:spPr>
        <p:txBody>
          <a:bodyPr vert="horz" wrap="square" lIns="90000" tIns="46800" rIns="90000" bIns="46800" anchor="t" anchorCtr="0">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lvl="0"/>
            <a:r>
              <a:rPr lang="ru-RU" altLang="ru-RU" sz="1400" b="1"/>
              <a:t>	Вирусная нагрузка</a:t>
            </a:r>
            <a:r>
              <a:rPr lang="ru-RU" altLang="ru-RU" sz="1400"/>
              <a:t> отражает количество свободных частиц (копий) вируса, циркулирующих в крови. Тест на вирусную нагрузку чаще всего основан на методе полимеразной цепной реакции (ПЦР) и измеряет количество копий РНК вируса. Менее 20 000 копий вируса на 1 мл крови считается невысокой вирусной нагрузкой, больше 20 000 копий - сигнал опасности. Даже самый чувствительный  современный тест не может определить вирусную нагрузку ниже 50 копий на 1 мл, поэтому, когда говорят, что в результате противовирусного лечения в крови пациента не обнаруживается вирус, это не означает, что вирус исчез, но что количество копий на 1 мл ниже предела чувствительности используемой тест-системы. </a:t>
            </a:r>
            <a:endParaRPr lang="ru-RU" altLang="ru-RU" sz="1400"/>
          </a:p>
          <a:p>
            <a:pPr lvl="0"/>
            <a:r>
              <a:rPr lang="ru-RU" altLang="ru-RU" sz="1400" b="1"/>
              <a:t>       </a:t>
            </a:r>
            <a:endParaRPr lang="ru-RU" altLang="ru-RU" sz="1400" b="1"/>
          </a:p>
          <a:p>
            <a:pPr lvl="0"/>
            <a:r>
              <a:rPr lang="ru-RU" altLang="ru-RU" sz="1400" b="1"/>
              <a:t>       Регулярные обследования на иммунный статус и вирусную нагрузку позволяют: </a:t>
            </a:r>
            <a:endParaRPr lang="ru-RU" altLang="ru-RU" sz="1400"/>
          </a:p>
          <a:p>
            <a:pPr lvl="0">
              <a:buFont typeface="Arial" pitchFamily="34" charset="0"/>
              <a:buChar char="•"/>
            </a:pPr>
            <a:r>
              <a:rPr lang="ru-RU" altLang="ru-RU" sz="1400"/>
              <a:t>вовремя начать противовирусное лечение: если иммунный статус значительно снизился, лечащий врач может назначить какой-либо из имеющихся противовирусных препаратов; </a:t>
            </a:r>
            <a:endParaRPr lang="ru-RU" altLang="ru-RU" sz="1400"/>
          </a:p>
          <a:p>
            <a:pPr lvl="0">
              <a:buFont typeface="Arial" pitchFamily="34" charset="0"/>
              <a:buChar char="•"/>
            </a:pPr>
            <a:r>
              <a:rPr lang="ru-RU" altLang="ru-RU" sz="1400"/>
              <a:t>вовремя начать профилактику оппортунистических заболеваний.</a:t>
            </a:r>
            <a:endParaRPr lang="ru-RU" altLang="ru-RU" sz="1400"/>
          </a:p>
          <a:p>
            <a:pPr lvl="0"/>
            <a:endParaRPr lang="ru-RU" altLang="ru-RU"/>
          </a:p>
        </p:txBody>
      </p:sp>
    </p:spTree>
  </p:cSld>
  <p:clrMapOvr>
    <a:masterClrMapping/>
  </p:clrMapOvr>
  <p:transition/>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66562" name="Заголовок 1"/>
          <p:cNvSpPr>
            <a:spLocks noGrp="1"/>
          </p:cNvSpPr>
          <p:nvPr>
            <p:ph type="title"/>
          </p:nvPr>
        </p:nvSpPr>
        <p:spPr>
          <a:xfrm>
            <a:off x="3132138" y="0"/>
            <a:ext cx="5761037" cy="1341438"/>
          </a:xfrm>
          <a:noFill/>
          <a:ln>
            <a:round/>
          </a:ln>
        </p:spPr>
        <p:txBody>
          <a:bodyPr vert="horz" wrap="square" lIns="90000" tIns="46800" rIns="90000" bIns="46800" anchor="ctr" anchorCtr="0">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a:pPr lvl="0"/>
            <a:r>
              <a:rPr lang="ru-RU" altLang="ru-RU" b="1" u="sng"/>
              <a:t>ВИЧ-инфекция — лечение</a:t>
            </a:r>
            <a:br>
              <a:rPr lang="ru-RU" altLang="ru-RU" b="1"/>
            </a:br>
            <a:endParaRPr lang="ru-RU" altLang="ru-RU"/>
          </a:p>
        </p:txBody>
      </p:sp>
      <p:sp>
        <p:nvSpPr>
          <p:cNvPr id="66563" name="Объект 2"/>
          <p:cNvSpPr>
            <a:spLocks noGrp="1"/>
          </p:cNvSpPr>
          <p:nvPr>
            <p:ph idx="1"/>
          </p:nvPr>
        </p:nvSpPr>
        <p:spPr>
          <a:xfrm>
            <a:off x="611188" y="1341438"/>
            <a:ext cx="8074025" cy="4664075"/>
          </a:xfrm>
          <a:noFill/>
          <a:ln>
            <a:round/>
          </a:ln>
        </p:spPr>
        <p:txBody>
          <a:bodyPr vert="horz" wrap="square" lIns="90000" tIns="46800" rIns="90000" bIns="46800" anchor="t" anchorCtr="0">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lvl="0" algn="just"/>
            <a:r>
              <a:rPr lang="ru-RU" altLang="ru-RU" sz="1400"/>
              <a:t>       Лечение больных ВИЧ-инфекцией проводится на добровольной основе и включает в себя следующие направления: психосоциальная адаптация пациента, антиретровирусная терапия, химиопрофилактика вторичных заболеваний, лечение вторичных и сопутствующих заболеваний.</a:t>
            </a:r>
            <a:endParaRPr lang="ru-RU" altLang="ru-RU" sz="1400"/>
          </a:p>
          <a:p>
            <a:pPr lvl="0" algn="just"/>
            <a:r>
              <a:rPr lang="ru-RU" altLang="ru-RU" sz="1400"/>
              <a:t>       Лечение ВИЧ-инфекции возможно только после тщательной диагностики. Однако, к сожалению, официально, адекватной терапии и лекарственных препаратов, которые бы полностью устранили вирус иммунодефицита человека и вылечили больного не установлены. </a:t>
            </a:r>
            <a:r>
              <a:rPr lang="ru-RU" altLang="ru-RU" sz="1400" b="1"/>
              <a:t>Антиретровирусная терапия</a:t>
            </a:r>
            <a:r>
              <a:rPr lang="ru-RU" altLang="ru-RU" sz="1400"/>
              <a:t> - метод терапии вируса иммунодефицита человека, состоящий в приеме нескольких препаратов. Препараты в антиретровирусной терапии действуют на разные жизненные стадии вируса, не давая ему развиваться и размножаться.</a:t>
            </a:r>
            <a:endParaRPr lang="ru-RU" altLang="ru-RU" sz="1400"/>
          </a:p>
          <a:p>
            <a:pPr lvl="0" algn="just"/>
            <a:r>
              <a:rPr lang="ru-RU" altLang="ru-RU" sz="1400" b="1"/>
              <a:t>       Антиретровирусная терапия</a:t>
            </a:r>
            <a:r>
              <a:rPr lang="ru-RU" altLang="ru-RU" sz="1400"/>
              <a:t> направлена на замедление прогрессирования заболевания и остановку его перехода с стадию СПИД. Благодаря ей, жизнь человека может продлиться на несколько десятков лет, единственным условием остается пожизненный прием соответствующих лекарственных препаратов. </a:t>
            </a:r>
            <a:endParaRPr lang="ru-RU" altLang="ru-RU" sz="1400"/>
          </a:p>
          <a:p>
            <a:pPr lvl="0" algn="just"/>
            <a:r>
              <a:rPr lang="ru-RU" altLang="ru-RU" sz="1400"/>
              <a:t>       Терапия ВИЧ-инфицированных лиц подразумевает постоянный контроль иммунного статуса организма, профилактику и лечение возникающих вторичных инфекций, контроль над развитием новообразований. Зачастую ВИЧ-инфицируемым лицам требуется психологическая помощь и социальная адаптация. </a:t>
            </a:r>
            <a:endParaRPr lang="ru-RU" altLang="ru-RU"/>
          </a:p>
        </p:txBody>
      </p:sp>
    </p:spTree>
  </p:cSld>
  <p:clrMapOvr>
    <a:masterClrMapping/>
  </p:clrMapOvr>
  <p:transition/>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67586" name="Заголовок 1"/>
          <p:cNvSpPr>
            <a:spLocks noGrp="1"/>
          </p:cNvSpPr>
          <p:nvPr>
            <p:ph type="title"/>
          </p:nvPr>
        </p:nvSpPr>
        <p:spPr>
          <a:xfrm>
            <a:off x="468313" y="1268413"/>
            <a:ext cx="8228012" cy="790575"/>
          </a:xfrm>
          <a:noFill/>
          <a:ln>
            <a:round/>
          </a:ln>
        </p:spPr>
        <p:txBody>
          <a:bodyPr vert="horz" wrap="square" lIns="90000" tIns="46800" rIns="90000" bIns="46800" anchor="ctr" anchorCtr="0">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a:pPr lvl="0"/>
            <a:br>
              <a:rPr lang="ru-RU" altLang="ru-RU" sz="1400"/>
            </a:br>
            <a:endParaRPr lang="ru-RU" altLang="ru-RU" sz="1400"/>
          </a:p>
        </p:txBody>
      </p:sp>
      <p:sp>
        <p:nvSpPr>
          <p:cNvPr id="67587" name="Объект 2"/>
          <p:cNvSpPr>
            <a:spLocks noGrp="1"/>
          </p:cNvSpPr>
          <p:nvPr>
            <p:ph idx="1"/>
          </p:nvPr>
        </p:nvSpPr>
        <p:spPr>
          <a:xfrm>
            <a:off x="250825" y="2058988"/>
            <a:ext cx="8434388" cy="4065587"/>
          </a:xfrm>
          <a:noFill/>
          <a:ln>
            <a:round/>
          </a:ln>
        </p:spPr>
        <p:txBody>
          <a:bodyPr vert="horz" wrap="square" lIns="90000" tIns="46800" rIns="90000" bIns="46800" anchor="t" anchorCtr="0">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lvl="0" algn="just"/>
            <a:r>
              <a:rPr lang="ru-RU" altLang="ru-RU" sz="1400"/>
              <a:t>       Современные зарубежные и отечественные препараты, используемые для лечения ВИЧ-инфекции (далее - </a:t>
            </a:r>
            <a:r>
              <a:rPr lang="ru-RU" altLang="ru-RU" sz="1400" b="1"/>
              <a:t>антиретровирусные препараты</a:t>
            </a:r>
            <a:r>
              <a:rPr lang="ru-RU" altLang="ru-RU" sz="1400"/>
              <a:t>), предоставляются лечебно-профилактическим учреждениям, осуществляющим лечение за счет средств федерального и регионального бюджетов. </a:t>
            </a:r>
            <a:endParaRPr lang="ru-RU" altLang="ru-RU" sz="1400"/>
          </a:p>
          <a:p>
            <a:pPr lvl="0" algn="just"/>
            <a:r>
              <a:rPr lang="ru-RU" altLang="ru-RU" sz="1400"/>
              <a:t>       В настоящее время в мире разработано около 20 антиретровирусных препаратов: AZT, азидотимидин, зидовудин, дарунавир, ифавиренц и пр. Крупнейшими мировыми производителями антиретровирусных препаратов являются американские фармацевтические компании "Bristol-Myers Squibb", "Merck &amp; Co" ("Merck Sharp &amp; Dohme"), "Pfizer Inc.", американская биофармацевтическая компания Gilead Sciences, Inc., швейцарская фармацевтическая компания "Hoffman-La Roche Ltd.", британская фармацевтическая компания "GlaxoSmithKline". В Российской Федерации единственным производителем таких препаратов, как эпоэтин-бета, рэпоэтин-СП (международное непатентованное название "эритропоэтин"), является ФГУП "Государственный научно-исследовательский институт особо чистых препаратов" Федерального медико-биологического агентства России. Также ЗАО "МАКИЗ-ФАРМА" является основным в России производителем препаратов для борьбы с ВИЧ/СПИД по международным стандартам качества GMP.</a:t>
            </a:r>
            <a:endParaRPr lang="ru-RU" altLang="ru-RU" sz="1400"/>
          </a:p>
          <a:p>
            <a:pPr lvl="0"/>
            <a:endParaRPr lang="ru-RU" altLang="ru-RU"/>
          </a:p>
        </p:txBody>
      </p:sp>
      <p:pic>
        <p:nvPicPr>
          <p:cNvPr id="67588" name="Рисунок 11"/>
          <p:cNvPicPr>
            <a:picLocks noChangeAspect="1"/>
          </p:cNvPicPr>
          <p:nvPr/>
        </p:nvPicPr>
        <p:blipFill>
          <a:blip r:embed="rId2"/>
          <a:stretch>
            <a:fillRect/>
          </a:stretch>
        </p:blipFill>
        <p:spPr>
          <a:xfrm>
            <a:off x="4932363" y="188913"/>
            <a:ext cx="4211637" cy="1870075"/>
          </a:xfrm>
          <a:prstGeom prst="rect">
            <a:avLst/>
          </a:prstGeom>
          <a:noFill/>
          <a:ln>
            <a:noFill/>
            <a:miter lim="800000"/>
          </a:ln>
        </p:spPr>
      </p:pic>
    </p:spTree>
  </p:cSld>
  <p:clrMapOvr>
    <a:masterClrMapping/>
  </p:clrMapOvr>
  <p:transition/>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68610" name="Объект 2"/>
          <p:cNvSpPr>
            <a:spLocks noGrp="1"/>
          </p:cNvSpPr>
          <p:nvPr>
            <p:ph idx="1"/>
          </p:nvPr>
        </p:nvSpPr>
        <p:spPr>
          <a:xfrm>
            <a:off x="457200" y="2205038"/>
            <a:ext cx="8228013" cy="3919537"/>
          </a:xfrm>
          <a:noFill/>
          <a:ln>
            <a:round/>
          </a:ln>
        </p:spPr>
        <p:txBody>
          <a:bodyPr vert="horz" wrap="square" lIns="90000" tIns="46800" rIns="90000" bIns="46800" anchor="t" anchorCtr="0">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lvl="0"/>
            <a:r>
              <a:rPr lang="ru-RU" altLang="ru-RU" sz="1400"/>
              <a:t>       Коварностью вируса иммунодефицита человека также является его мутирование. Так, если лекарственные препараты против ВИЧ не сменить через некоторое время, которое определяется исходя из постоянного контроля за болезнью, вирус приспосабливается, и назначенная схема лечения становится неэффективной. Поэтому, с разной периодичностью, врач меняет схему лечения, а вместе с ней и лекарства. Причиной для изменения препарата также может служить его индивидуальная непереносимость пациентом.</a:t>
            </a:r>
            <a:endParaRPr lang="ru-RU" altLang="ru-RU" sz="1400"/>
          </a:p>
          <a:p>
            <a:pPr lvl="0"/>
            <a:r>
              <a:rPr lang="ru-RU" altLang="ru-RU" sz="1400"/>
              <a:t>       В каждом случае доктор выбирает определенную комбинацию и дозы препаратов. Для этого он учитывает такие наиболее важные критерии, как уровень CD4-лимфоцитов (клеток иммунной системы человека), степень вирусной нагрузки и наличие клинических признаков заболевания или осложнений. </a:t>
            </a:r>
            <a:endParaRPr lang="ru-RU" altLang="ru-RU" sz="1400"/>
          </a:p>
          <a:p>
            <a:pPr lvl="0"/>
            <a:r>
              <a:rPr lang="ru-RU" altLang="ru-RU" sz="1400"/>
              <a:t>       К сожалению, на сегодняшний день полностью устранить вирус иммунодефицита человека из организма невозможно. Таким образом, это заболевание продолжает оставаться неизлечимым. </a:t>
            </a:r>
            <a:endParaRPr lang="ru-RU" altLang="ru-RU" sz="1400"/>
          </a:p>
          <a:p>
            <a:pPr lvl="0" algn="ctr"/>
            <a:r>
              <a:rPr lang="ru-RU" altLang="ru-RU" sz="1400">
                <a:solidFill>
                  <a:srgbClr val="FF0000"/>
                </a:solidFill>
              </a:rPr>
              <a:t>Положительный ВИЧ-статус — это показание для пожизненного приема препаратов.</a:t>
            </a:r>
            <a:endParaRPr lang="ru-RU" altLang="ru-RU" sz="1400">
              <a:solidFill>
                <a:srgbClr val="FF0000"/>
              </a:solidFill>
            </a:endParaRPr>
          </a:p>
          <a:p>
            <a:pPr lvl="0"/>
            <a:endParaRPr lang="ru-RU" altLang="ru-RU"/>
          </a:p>
        </p:txBody>
      </p:sp>
      <p:pic>
        <p:nvPicPr>
          <p:cNvPr id="68611" name="Picture 2" descr="Терапия при ВИЧ-инфекции. Терапия при ВИЧ: названия препаратов"/>
          <p:cNvPicPr>
            <a:picLocks noChangeAspect="1"/>
          </p:cNvPicPr>
          <p:nvPr/>
        </p:nvPicPr>
        <p:blipFill>
          <a:blip r:embed="rId2"/>
          <a:stretch>
            <a:fillRect/>
          </a:stretch>
        </p:blipFill>
        <p:spPr>
          <a:xfrm>
            <a:off x="4572000" y="115888"/>
            <a:ext cx="4248150" cy="2089150"/>
          </a:xfrm>
          <a:prstGeom prst="rect">
            <a:avLst/>
          </a:prstGeom>
          <a:noFill/>
          <a:ln>
            <a:noFill/>
            <a:miter lim="800000"/>
          </a:ln>
        </p:spPr>
      </p:pic>
    </p:spTree>
  </p:cSld>
  <p:clrMapOvr>
    <a:masterClrMapping/>
  </p:clrMapOvr>
  <p:transition/>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69634" name="Объект 2"/>
          <p:cNvSpPr>
            <a:spLocks noGrp="1"/>
          </p:cNvSpPr>
          <p:nvPr>
            <p:ph idx="1"/>
          </p:nvPr>
        </p:nvSpPr>
        <p:spPr>
          <a:xfrm>
            <a:off x="684213" y="2349500"/>
            <a:ext cx="8001000" cy="3775075"/>
          </a:xfrm>
          <a:noFill/>
          <a:ln>
            <a:round/>
          </a:ln>
        </p:spPr>
        <p:txBody>
          <a:bodyPr vert="horz" wrap="square" lIns="90000" tIns="46800" rIns="90000" bIns="46800" anchor="t" anchorCtr="0">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lvl="0"/>
            <a:r>
              <a:rPr lang="ru-RU" altLang="ru-RU" sz="1400"/>
              <a:t>    </a:t>
            </a:r>
            <a:endParaRPr lang="ru-RU" altLang="ru-RU" sz="1400"/>
          </a:p>
          <a:p>
            <a:pPr lvl="0"/>
            <a:r>
              <a:rPr lang="ru-RU" altLang="ru-RU" sz="1400"/>
              <a:t>       </a:t>
            </a:r>
            <a:r>
              <a:rPr lang="ru-RU" altLang="ru-RU" sz="1400" b="1"/>
              <a:t>ВИЧ-диссидентство</a:t>
            </a:r>
            <a:r>
              <a:rPr lang="ru-RU" altLang="ru-RU" sz="1400"/>
              <a:t> – это движение в обществе, распространенное среди ВИЧ-положительных, которое отрицает его существование. А ВИЧ диссиденты — это люди, которые его поддерживают. Последователи этого движения отказываются лечить от ВИЧ себя и своих детей.</a:t>
            </a:r>
            <a:endParaRPr lang="ru-RU" altLang="ru-RU" sz="1400"/>
          </a:p>
          <a:p>
            <a:pPr lvl="0"/>
            <a:r>
              <a:rPr lang="ru-RU" altLang="ru-RU" sz="1400"/>
              <a:t>       «Диссиденты» убеждены, что ВИЧ — это миф, придуманный фармкомпаниями для наживы. Они считают СПИД отдельной болезнью, никак не связанной с иммунодефицитом. Мнения «диссидентов» об антиретровирусной терапии (АРВТ), которую назначают инфицированным, расходятся: самые радикальные называют эти препараты ядом, другие — просто бесполезными. </a:t>
            </a:r>
            <a:endParaRPr lang="ru-RU" altLang="ru-RU" sz="1400"/>
          </a:p>
          <a:p>
            <a:pPr lvl="0"/>
            <a:r>
              <a:rPr lang="ru-RU" altLang="ru-RU" sz="1400"/>
              <a:t>      </a:t>
            </a:r>
            <a:r>
              <a:rPr lang="ru-RU" altLang="ru-RU" sz="1400" b="1"/>
              <a:t>Стигма</a:t>
            </a:r>
            <a:r>
              <a:rPr lang="ru-RU" altLang="ru-RU" sz="1400"/>
              <a:t> – это представление или убеждение в том, что индивидуальные характеристики того или иного человека являются постыдными и заслуживают осуждения. Дискриминация при наличии ВИЧ может провялятся от самых безобидных форм, как нежелание общаться с носителем вируса, до существенных нарушений прав, например, на равные условия при приеме на работу или на конфиденциальность в отношении информации личного характера и т.д.</a:t>
            </a:r>
            <a:endParaRPr lang="ru-RU" altLang="ru-RU" sz="1400"/>
          </a:p>
          <a:p>
            <a:pPr lvl="0"/>
            <a:endParaRPr lang="ru-RU" altLang="ru-RU" sz="1400"/>
          </a:p>
        </p:txBody>
      </p:sp>
      <p:pic>
        <p:nvPicPr>
          <p:cNvPr id="69635" name="Picture 4"/>
          <p:cNvPicPr>
            <a:picLocks noChangeAspect="1"/>
          </p:cNvPicPr>
          <p:nvPr/>
        </p:nvPicPr>
        <p:blipFill>
          <a:blip r:embed="rId2"/>
          <a:stretch>
            <a:fillRect/>
          </a:stretch>
        </p:blipFill>
        <p:spPr>
          <a:xfrm>
            <a:off x="4140200" y="0"/>
            <a:ext cx="4719638" cy="2562225"/>
          </a:xfrm>
          <a:prstGeom prst="rect">
            <a:avLst/>
          </a:prstGeom>
          <a:noFill/>
          <a:ln>
            <a:noFill/>
            <a:miter lim="800000"/>
          </a:ln>
        </p:spPr>
      </p:pic>
    </p:spTree>
  </p:cSld>
  <p:clrMapOvr>
    <a:masterClrMapping/>
  </p:clrMapOvr>
  <p:transition/>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70658" name="Заголовок 1"/>
          <p:cNvSpPr>
            <a:spLocks noGrp="1"/>
          </p:cNvSpPr>
          <p:nvPr>
            <p:ph type="title"/>
          </p:nvPr>
        </p:nvSpPr>
        <p:spPr>
          <a:xfrm>
            <a:off x="468313" y="1268413"/>
            <a:ext cx="8228012" cy="790575"/>
          </a:xfrm>
          <a:noFill/>
          <a:ln>
            <a:round/>
          </a:ln>
        </p:spPr>
        <p:txBody>
          <a:bodyPr vert="horz" wrap="square" lIns="90000" tIns="46800" rIns="90000" bIns="46800" anchor="ctr" anchorCtr="0">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a:pPr lvl="0"/>
            <a:r>
              <a:rPr lang="ru-RU" altLang="ru-RU" b="1">
                <a:solidFill>
                  <a:srgbClr val="FF0000"/>
                </a:solidFill>
                <a:latin typeface="Bookman Old Style" pitchFamily="18" charset="0"/>
              </a:rPr>
              <a:t>Законодательство о ВИЧ/СПИДе</a:t>
            </a:r>
            <a:endParaRPr lang="ru-RU" altLang="ru-RU">
              <a:solidFill>
                <a:srgbClr val="FF0000"/>
              </a:solidFill>
            </a:endParaRPr>
          </a:p>
        </p:txBody>
      </p:sp>
      <p:sp>
        <p:nvSpPr>
          <p:cNvPr id="70659" name="Объект 2"/>
          <p:cNvSpPr>
            <a:spLocks noGrp="1"/>
          </p:cNvSpPr>
          <p:nvPr>
            <p:ph idx="1"/>
          </p:nvPr>
        </p:nvSpPr>
        <p:spPr>
          <a:xfrm>
            <a:off x="447675" y="2032000"/>
            <a:ext cx="8228013" cy="3919538"/>
          </a:xfrm>
          <a:noFill/>
          <a:ln>
            <a:round/>
          </a:ln>
        </p:spPr>
        <p:txBody>
          <a:bodyPr vert="horz" wrap="square" lIns="90000" tIns="46800" rIns="90000" bIns="46800" anchor="t" anchorCtr="0">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lvl="0" algn="just"/>
            <a:r>
              <a:rPr lang="ru-RU" altLang="ru-RU" sz="2400" b="1"/>
              <a:t>    П</a:t>
            </a:r>
            <a:r>
              <a:rPr lang="ru-RU" altLang="ru-RU" sz="2400"/>
              <a:t>рава и обязанности у ВИЧ-инфицированных и здоровых людей абсолютно идентичны. Они все прописаны законодательством в главном документе нашей страны – Конституции РФ, но для больных этой инфекцией существует специальный Федеральный закон </a:t>
            </a:r>
            <a:r>
              <a:rPr lang="ru-RU" altLang="ru-RU" sz="2400" b="1"/>
              <a:t> от 30 марта 1995 г. </a:t>
            </a:r>
            <a:r>
              <a:rPr lang="en-US" altLang="ru-RU" sz="2400" b="1"/>
              <a:t>N</a:t>
            </a:r>
            <a:r>
              <a:rPr lang="ru-RU" altLang="ru-RU" sz="2400" b="1"/>
              <a:t>38-ФЗ </a:t>
            </a:r>
            <a:r>
              <a:rPr lang="ru-RU" altLang="ru-RU" sz="2400" b="1" i="1"/>
              <a:t>«О предупреждении распространения в РФ заболевания, вызванного вирусом иммунодефицита человека (ВИЧ-инфекции)»</a:t>
            </a:r>
            <a:endParaRPr lang="ru-RU" altLang="ru-RU" sz="2400" b="1" i="1"/>
          </a:p>
        </p:txBody>
      </p:sp>
    </p:spTree>
  </p:cSld>
  <p:clrMapOvr>
    <a:masterClrMapping/>
  </p:clrMapOvr>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pic>
        <p:nvPicPr>
          <p:cNvPr id="26626" name="Picture 4" descr="58666911_1160736528_tablet"/>
          <p:cNvPicPr>
            <a:picLocks noChangeAspect="1"/>
          </p:cNvPicPr>
          <p:nvPr/>
        </p:nvPicPr>
        <p:blipFill>
          <a:blip r:embed="rId2"/>
          <a:stretch>
            <a:fillRect/>
          </a:stretch>
        </p:blipFill>
        <p:spPr>
          <a:xfrm>
            <a:off x="-252412" y="-26987"/>
            <a:ext cx="9396412" cy="6884987"/>
          </a:xfrm>
          <a:prstGeom prst="rect">
            <a:avLst/>
          </a:prstGeom>
          <a:noFill/>
          <a:ln>
            <a:solidFill>
              <a:srgbClr val="FF99CC"/>
            </a:solidFill>
            <a:miter lim="800000"/>
          </a:ln>
        </p:spPr>
      </p:pic>
      <p:sp>
        <p:nvSpPr>
          <p:cNvPr id="26627" name="Rectangle 2"/>
          <p:cNvSpPr>
            <a:spLocks noGrp="1" noChangeArrowheads="1"/>
          </p:cNvSpPr>
          <p:nvPr>
            <p:ph type="title"/>
          </p:nvPr>
        </p:nvSpPr>
        <p:spPr>
          <a:xfrm>
            <a:off x="468313" y="188913"/>
            <a:ext cx="8228012" cy="1870075"/>
          </a:xfrm>
          <a:prstGeom prst="rect">
            <a:avLst/>
          </a:prstGeom>
        </p:spPr>
        <p:txBody>
          <a:bodyPr vert="horz" wrap="square" lIns="90000" tIns="46800" rIns="90000" bIns="46800" numCol="1" anchor="ctr" anchorCtr="0" compatLnSpc="1">
            <a:prstTxWarp prst="textNoShape">
              <a:avLst/>
            </a:prstTxWarp>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a:pPr marL="0" marR="0" lvl="0" indent="0" eaLnBrk="1" hangingPunct="1"/>
            <a:r>
              <a:rPr lang="ru-RU" altLang="ru-RU" sz="4000" b="1">
                <a:solidFill>
                  <a:schemeClr val="hlink"/>
                </a:solidFill>
                <a:effectLst>
                  <a:outerShdw blurRad="38100" dist="38100" dir="2700000" algn="tl">
                    <a:srgbClr val="000000"/>
                  </a:outerShdw>
                </a:effectLst>
              </a:rPr>
              <a:t>Вирус иммунодефицита человека</a:t>
            </a:r>
            <a:endParaRPr lang="ru-RU" altLang="ru-RU" sz="4000" b="1">
              <a:solidFill>
                <a:schemeClr val="hlink"/>
              </a:solidFill>
              <a:effectLst>
                <a:outerShdw blurRad="38100" dist="38100" dir="2700000" algn="tl">
                  <a:srgbClr val="000000"/>
                </a:outerShdw>
              </a:effectLst>
            </a:endParaRPr>
          </a:p>
        </p:txBody>
      </p:sp>
      <p:sp>
        <p:nvSpPr>
          <p:cNvPr id="26628" name="Rectangle 3"/>
          <p:cNvSpPr>
            <a:spLocks noGrp="1"/>
          </p:cNvSpPr>
          <p:nvPr>
            <p:ph type="body" idx="1"/>
          </p:nvPr>
        </p:nvSpPr>
        <p:spPr>
          <a:xfrm>
            <a:off x="2725738" y="2636838"/>
            <a:ext cx="6418262" cy="4032250"/>
          </a:xfrm>
          <a:noFill/>
          <a:ln>
            <a:round/>
          </a:ln>
        </p:spPr>
        <p:txBody>
          <a:bodyPr vert="horz" wrap="square" lIns="90000" tIns="46800" rIns="90000" bIns="46800" anchor="t" anchorCtr="0">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lvl="0" eaLnBrk="1" hangingPunct="1">
              <a:lnSpc>
                <a:spcPct val="120000"/>
              </a:lnSpc>
              <a:buClr>
                <a:schemeClr val="tx2"/>
              </a:buClr>
              <a:buFontTx/>
              <a:buBlip>
                <a:blip r:embed="rId3"/>
              </a:buBlip>
            </a:pPr>
            <a:r>
              <a:rPr lang="ru-RU" altLang="ru-RU" sz="2800" b="1">
                <a:solidFill>
                  <a:schemeClr val="tx2"/>
                </a:solidFill>
              </a:rPr>
              <a:t>Относится к семейству ретровирусов</a:t>
            </a:r>
            <a:endParaRPr lang="ru-RU" altLang="ru-RU" sz="2800" b="1">
              <a:solidFill>
                <a:schemeClr val="tx2"/>
              </a:solidFill>
            </a:endParaRPr>
          </a:p>
          <a:p>
            <a:pPr lvl="0" eaLnBrk="1" hangingPunct="1">
              <a:lnSpc>
                <a:spcPct val="120000"/>
              </a:lnSpc>
              <a:buClr>
                <a:schemeClr val="tx2"/>
              </a:buClr>
              <a:buFontTx/>
              <a:buBlip>
                <a:blip r:embed="rId3"/>
              </a:buBlip>
            </a:pPr>
            <a:r>
              <a:rPr lang="ru-RU" altLang="ru-RU" sz="2800" b="1">
                <a:solidFill>
                  <a:schemeClr val="tx2"/>
                </a:solidFill>
              </a:rPr>
              <a:t>Обнаружено 2 типа</a:t>
            </a:r>
            <a:endParaRPr lang="ru-RU" altLang="ru-RU" sz="2800" b="1">
              <a:solidFill>
                <a:schemeClr val="tx2"/>
              </a:solidFill>
            </a:endParaRPr>
          </a:p>
          <a:p>
            <a:pPr lvl="0" eaLnBrk="1" hangingPunct="1">
              <a:lnSpc>
                <a:spcPct val="120000"/>
              </a:lnSpc>
              <a:buClr>
                <a:schemeClr val="tx2"/>
              </a:buClr>
              <a:buFontTx/>
              <a:buBlip>
                <a:blip r:embed="rId3"/>
              </a:buBlip>
            </a:pPr>
            <a:r>
              <a:rPr lang="ru-RU" altLang="ru-RU" sz="2800" b="1">
                <a:solidFill>
                  <a:schemeClr val="tx2"/>
                </a:solidFill>
              </a:rPr>
              <a:t>Характеризуется крайней изменчивостью </a:t>
            </a:r>
            <a:br>
              <a:rPr lang="ru-RU" altLang="ru-RU" sz="2800" b="1">
                <a:solidFill>
                  <a:schemeClr val="tx2"/>
                </a:solidFill>
              </a:rPr>
            </a:br>
            <a:r>
              <a:rPr lang="ru-RU" altLang="ru-RU" sz="2800" b="1">
                <a:solidFill>
                  <a:schemeClr val="tx2"/>
                </a:solidFill>
              </a:rPr>
              <a:t>(в 30-100 раз выше, чем у вируса гриппа).</a:t>
            </a:r>
            <a:endParaRPr lang="ru-RU" altLang="ru-RU" sz="2800" b="1">
              <a:solidFill>
                <a:schemeClr val="tx2"/>
              </a:solidFill>
            </a:endParaRPr>
          </a:p>
          <a:p>
            <a:pPr lvl="0" eaLnBrk="1" hangingPunct="1">
              <a:buClr>
                <a:schemeClr val="tx2"/>
              </a:buClr>
              <a:buFontTx/>
              <a:buBlip>
                <a:blip r:embed="rId3"/>
              </a:buBlip>
            </a:pPr>
            <a:endParaRPr lang="ru-RU" altLang="ru-RU" sz="2800"/>
          </a:p>
        </p:txBody>
      </p:sp>
      <p:pic>
        <p:nvPicPr>
          <p:cNvPr id="26629" name="Picture 5" descr="i (1)"/>
          <p:cNvPicPr>
            <a:picLocks noChangeAspect="1"/>
          </p:cNvPicPr>
          <p:nvPr/>
        </p:nvPicPr>
        <p:blipFill>
          <a:blip r:embed="rId4"/>
          <a:stretch>
            <a:fillRect/>
          </a:stretch>
        </p:blipFill>
        <p:spPr>
          <a:xfrm>
            <a:off x="-180975" y="3429000"/>
            <a:ext cx="2736850" cy="2682875"/>
          </a:xfrm>
          <a:prstGeom prst="rect">
            <a:avLst/>
          </a:prstGeom>
          <a:noFill/>
          <a:ln>
            <a:noFill/>
            <a:miter lim="800000"/>
          </a:ln>
        </p:spPr>
      </p:pic>
      <p:sp>
        <p:nvSpPr>
          <p:cNvPr id="26630" name="Rectangle 6"/>
          <p:cNvSpPr>
            <a:spLocks noChangeArrowheads="1"/>
          </p:cNvSpPr>
          <p:nvPr/>
        </p:nvSpPr>
        <p:spPr bwMode="auto">
          <a:xfrm>
            <a:off x="468313" y="476250"/>
            <a:ext cx="8229600" cy="1143000"/>
          </a:xfrm>
          <a:prstGeom prst="rect">
            <a:avLst/>
          </a:prstGeom>
          <a:noFill/>
          <a:ln>
            <a:noFill/>
          </a:ln>
          <a:effec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pPr marL="0" marR="0" lvl="0" indent="0" algn="ctr" defTabSz="449263" rtl="0" eaLnBrk="1" fontAlgn="base" latinLnBrk="0" hangingPunct="1">
              <a:lnSpc>
                <a:spcPct val="100000"/>
              </a:lnSpc>
              <a:spcBef>
                <a:spcPct val="0"/>
              </a:spcBef>
              <a:spcAft>
                <a:spcPct val="0"/>
              </a:spcAft>
              <a:buClrTx/>
              <a:buSzTx/>
              <a:buFontTx/>
              <a:buNone/>
              <a:defRPr/>
            </a:pPr>
            <a:endParaRPr kumimoji="0" lang="ru-RU" altLang="ru-RU" sz="4000" b="1" i="0" u="none" strike="noStrike" kern="1200" cap="none" spc="0" normalizeH="0" baseline="0" noProof="0">
              <a:ln>
                <a:noFill/>
              </a:ln>
              <a:solidFill>
                <a:schemeClr val="hlink"/>
              </a:solidFill>
              <a:effectLst>
                <a:outerShdw blurRad="38100" dist="38100" dir="2700000" algn="tl">
                  <a:srgbClr val="000000"/>
                </a:outerShdw>
              </a:effectLst>
              <a:uLnTx/>
              <a:uFillTx/>
              <a:latin typeface="Arial" pitchFamily="34" charset="0"/>
              <a:ea typeface="+mn-ea"/>
              <a:cs typeface="Lucida Sans Unicode" panose="020b0602030504020204" pitchFamily="34" charset="0"/>
            </a:endParaRPr>
          </a:p>
        </p:txBody>
      </p:sp>
      <p:sp>
        <p:nvSpPr>
          <p:cNvPr id="26631" name="Rectangle 7"/>
          <p:cNvSpPr/>
          <p:nvPr/>
        </p:nvSpPr>
        <p:spPr>
          <a:xfrm>
            <a:off x="179388" y="1628775"/>
            <a:ext cx="8640762" cy="1117600"/>
          </a:xfrm>
          <a:prstGeom prst="rect">
            <a:avLst/>
          </a:prstGeom>
          <a:noFill/>
          <a:ln>
            <a:noFill/>
            <a:miter lim="800000"/>
          </a:ln>
          <a:effectLst/>
        </p:spPr>
        <p:txBody>
          <a:bodyPr>
            <a:sp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0" lvl="0" indent="0" eaLnBrk="1" hangingPunct="1">
              <a:lnSpc>
                <a:spcPct val="120000"/>
              </a:lnSpc>
              <a:spcBef>
                <a:spcPct val="20000"/>
              </a:spcBef>
              <a:buClrTx/>
              <a:buFontTx/>
              <a:buBlip>
                <a:blip r:embed="rId3"/>
              </a:buBlip>
            </a:pPr>
            <a:r>
              <a:rPr lang="ru-RU" altLang="ru-RU" sz="2800" b="1">
                <a:solidFill>
                  <a:schemeClr val="tx2"/>
                </a:solidFill>
              </a:rPr>
              <a:t> Открыт в 1983 году Р.Галло (США) и Л. Монтанье (Франция)</a:t>
            </a:r>
            <a:endParaRPr lang="ru-RU" altLang="ru-RU" sz="2800" b="1">
              <a:solidFill>
                <a:schemeClr val="tx2"/>
              </a:solidFill>
            </a:endParaRPr>
          </a:p>
        </p:txBody>
      </p:sp>
    </p:spTree>
  </p:cSld>
  <p:clrMapOvr>
    <a:masterClrMapping/>
  </p:clrMapOvr>
  <p:transition/>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71682" name="Заголовок 1"/>
          <p:cNvSpPr>
            <a:spLocks noGrp="1"/>
          </p:cNvSpPr>
          <p:nvPr>
            <p:ph type="title"/>
          </p:nvPr>
        </p:nvSpPr>
        <p:spPr>
          <a:xfrm>
            <a:off x="468313" y="1268413"/>
            <a:ext cx="8228012" cy="790575"/>
          </a:xfrm>
          <a:noFill/>
          <a:ln>
            <a:round/>
          </a:ln>
        </p:spPr>
        <p:txBody>
          <a:bodyPr vert="horz" wrap="square" lIns="90000" tIns="46800" rIns="90000" bIns="46800" anchor="ctr" anchorCtr="0">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a:pPr lvl="0" algn="l"/>
            <a:r>
              <a:rPr lang="ru-RU" altLang="ru-RU"/>
              <a:t>ГАРАНТИИ</a:t>
            </a:r>
            <a:endParaRPr lang="ru-RU" altLang="ru-RU"/>
          </a:p>
        </p:txBody>
      </p:sp>
      <p:sp>
        <p:nvSpPr>
          <p:cNvPr id="71683" name="Объект 2"/>
          <p:cNvSpPr>
            <a:spLocks noGrp="1"/>
          </p:cNvSpPr>
          <p:nvPr>
            <p:ph idx="1"/>
          </p:nvPr>
        </p:nvSpPr>
        <p:spPr>
          <a:xfrm>
            <a:off x="457200" y="2205038"/>
            <a:ext cx="8228013" cy="3919537"/>
          </a:xfrm>
          <a:noFill/>
          <a:ln>
            <a:round/>
          </a:ln>
        </p:spPr>
        <p:txBody>
          <a:bodyPr vert="horz" wrap="square" lIns="90000" tIns="46800" rIns="90000" bIns="46800" anchor="t" anchorCtr="0">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lvl="0"/>
            <a:r>
              <a:rPr lang="ru-RU" altLang="ru-RU" sz="1400" b="1"/>
              <a:t>Статья 4: Гарантии государства</a:t>
            </a:r>
            <a:endParaRPr lang="ru-RU" altLang="ru-RU" sz="1400"/>
          </a:p>
          <a:p>
            <a:pPr lvl="0"/>
            <a:r>
              <a:rPr lang="ru-RU" altLang="ru-RU" sz="1400"/>
              <a:t>Государством гарантируются:</a:t>
            </a:r>
            <a:endParaRPr lang="ru-RU" altLang="ru-RU" sz="1400"/>
          </a:p>
          <a:p>
            <a:pPr lvl="0">
              <a:buFont typeface="Arial" pitchFamily="34" charset="0"/>
              <a:buChar char="•"/>
            </a:pPr>
            <a:r>
              <a:rPr lang="ru-RU" altLang="ru-RU" sz="1400"/>
              <a:t>доступность медицинского освидетельствования (или тестирования), в том числе анонимного, с предварительным и последующим консультированием;</a:t>
            </a:r>
            <a:endParaRPr lang="ru-RU" altLang="ru-RU" sz="1400"/>
          </a:p>
          <a:p>
            <a:pPr lvl="0">
              <a:buFont typeface="Arial" pitchFamily="34" charset="0"/>
              <a:buChar char="•"/>
            </a:pPr>
            <a:r>
              <a:rPr lang="ru-RU" altLang="ru-RU" sz="1400"/>
              <a:t>бесплатное предоставление всех видов медицинской помощи ВИЧ-инфицированным; </a:t>
            </a:r>
            <a:endParaRPr lang="ru-RU" altLang="ru-RU" sz="1400"/>
          </a:p>
          <a:p>
            <a:pPr lvl="0">
              <a:buFont typeface="Arial" pitchFamily="34" charset="0"/>
              <a:buChar char="•"/>
            </a:pPr>
            <a:r>
              <a:rPr lang="ru-RU" altLang="ru-RU" sz="1400"/>
              <a:t>социально-бытовая помощь ВИЧ-инфицированным, получение ими образования, их переквалификация и трудоустройство. </a:t>
            </a:r>
            <a:endParaRPr lang="ru-RU" altLang="ru-RU" sz="1400"/>
          </a:p>
          <a:p>
            <a:pPr lvl="0"/>
            <a:r>
              <a:rPr lang="ru-RU" altLang="ru-RU" sz="1400" b="1"/>
              <a:t>Статья 5. Гарантии соблюдения прав и свобод ВИЧ-инфицированных</a:t>
            </a:r>
            <a:endParaRPr lang="ru-RU" altLang="ru-RU" sz="1400" b="1"/>
          </a:p>
          <a:p>
            <a:pPr lvl="0"/>
            <a:r>
              <a:rPr lang="ru-RU" altLang="ru-RU" sz="1400"/>
              <a:t>1. </a:t>
            </a:r>
            <a:r>
              <a:rPr lang="ru-RU" altLang="ru-RU" sz="1400">
                <a:hlinkClick r:id="rId2"/>
              </a:rPr>
              <a:t>ВИЧ-инфицированные</a:t>
            </a:r>
            <a:r>
              <a:rPr lang="ru-RU" altLang="ru-RU" sz="1400"/>
              <a:t> - граждане Российской Федерации обладают на ее территории всеми правами и свободами и несут обязанности в соответствии с </a:t>
            </a:r>
            <a:r>
              <a:rPr lang="ru-RU" altLang="ru-RU" sz="1400">
                <a:hlinkClick r:id="rId3"/>
              </a:rPr>
              <a:t>Конституцией</a:t>
            </a:r>
            <a:r>
              <a:rPr lang="ru-RU" altLang="ru-RU" sz="1400"/>
              <a:t> Российской Федерации, законодательством Российской Федерации и законодательством субъектов Российской Федерации.</a:t>
            </a:r>
            <a:endParaRPr lang="ru-RU" altLang="ru-RU" sz="1400"/>
          </a:p>
          <a:p>
            <a:pPr lvl="0"/>
            <a:r>
              <a:rPr lang="ru-RU" altLang="ru-RU" sz="1400"/>
              <a:t>2. Права и свободы граждан Российской Федерации могут быть ограничены в связи с наличием у них ВИЧ-инфекции только федеральным законом.</a:t>
            </a:r>
            <a:endParaRPr lang="ru-RU" altLang="ru-RU" sz="1400"/>
          </a:p>
          <a:p>
            <a:pPr lvl="0"/>
            <a:r>
              <a:rPr lang="ru-RU" altLang="ru-RU" sz="1400"/>
              <a:t> </a:t>
            </a:r>
            <a:endParaRPr lang="ru-RU" altLang="ru-RU" sz="1400"/>
          </a:p>
          <a:p>
            <a:pPr lvl="0">
              <a:buFont typeface="Arial" pitchFamily="34" charset="0"/>
              <a:buChar char="•"/>
            </a:pPr>
            <a:endParaRPr lang="ru-RU" altLang="ru-RU" sz="1400"/>
          </a:p>
          <a:p>
            <a:pPr lvl="0"/>
            <a:endParaRPr lang="ru-RU" altLang="ru-RU"/>
          </a:p>
        </p:txBody>
      </p:sp>
      <p:pic>
        <p:nvPicPr>
          <p:cNvPr id="71684" name="Рисунок 4"/>
          <p:cNvPicPr>
            <a:picLocks noChangeAspect="1"/>
          </p:cNvPicPr>
          <p:nvPr/>
        </p:nvPicPr>
        <p:blipFill>
          <a:blip r:embed="rId4"/>
          <a:stretch>
            <a:fillRect/>
          </a:stretch>
        </p:blipFill>
        <p:spPr>
          <a:xfrm>
            <a:off x="4787900" y="0"/>
            <a:ext cx="4032250" cy="2565400"/>
          </a:xfrm>
          <a:prstGeom prst="rect">
            <a:avLst/>
          </a:prstGeom>
          <a:noFill/>
          <a:ln>
            <a:noFill/>
            <a:miter lim="800000"/>
          </a:ln>
        </p:spPr>
      </p:pic>
    </p:spTree>
  </p:cSld>
  <p:clrMapOvr>
    <a:masterClrMapping/>
  </p:clrMapOvr>
  <p:transition/>
  <p:timing/>
</p:sld>
</file>

<file path=ppt/slides/slide4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72706" name="Заголовок 1"/>
          <p:cNvSpPr>
            <a:spLocks noGrp="1"/>
          </p:cNvSpPr>
          <p:nvPr>
            <p:ph type="title"/>
          </p:nvPr>
        </p:nvSpPr>
        <p:spPr>
          <a:xfrm>
            <a:off x="5795963" y="115888"/>
            <a:ext cx="2900362" cy="433387"/>
          </a:xfrm>
          <a:noFill/>
          <a:ln>
            <a:round/>
          </a:ln>
        </p:spPr>
        <p:txBody>
          <a:bodyPr vert="horz" wrap="square" lIns="90000" tIns="46800" rIns="90000" bIns="46800" anchor="ctr" anchorCtr="0">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a:pPr lvl="0"/>
            <a:r>
              <a:t>ПРАВА</a:t>
            </a:r>
          </a:p>
        </p:txBody>
      </p:sp>
      <p:sp>
        <p:nvSpPr>
          <p:cNvPr id="72707" name="Объект 2"/>
          <p:cNvSpPr>
            <a:spLocks noGrp="1"/>
          </p:cNvSpPr>
          <p:nvPr>
            <p:ph idx="1"/>
          </p:nvPr>
        </p:nvSpPr>
        <p:spPr>
          <a:xfrm>
            <a:off x="611188" y="1341438"/>
            <a:ext cx="8074025" cy="4783137"/>
          </a:xfrm>
          <a:noFill/>
          <a:ln>
            <a:round/>
          </a:ln>
        </p:spPr>
        <p:txBody>
          <a:bodyPr vert="horz" wrap="square" lIns="90000" tIns="46800" rIns="90000" bIns="46800" anchor="t" anchorCtr="0">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lvl="0" algn="just"/>
            <a:r>
              <a:rPr lang="ru-RU" altLang="ru-RU" sz="1400" b="1"/>
              <a:t>Статья 12. Право на повторное медицинское освидетельствование.</a:t>
            </a:r>
            <a:endParaRPr lang="ru-RU" altLang="ru-RU" sz="1400" b="1"/>
          </a:p>
          <a:p>
            <a:pPr lvl="0" algn="just"/>
            <a:r>
              <a:rPr lang="ru-RU" altLang="ru-RU" sz="1400"/>
              <a:t>       Лицо, прошедшее медицинское освидетельствование, имеет право на повторное медицинское освидетельствование в той же медицинской организации, а также в иной медицинской организации по своему выбору независимо от срока, прошедшего с момента предыдущего освидетельствования.</a:t>
            </a:r>
            <a:endParaRPr lang="ru-RU" altLang="ru-RU" sz="1400"/>
          </a:p>
          <a:p>
            <a:pPr lvl="0"/>
            <a:r>
              <a:rPr lang="ru-RU" altLang="ru-RU" sz="1400" b="1"/>
              <a:t>Статья 13. Право ВИЧ-инфицированного на получение информации о результатах медицинского освидетельствования.</a:t>
            </a:r>
            <a:endParaRPr lang="ru-RU" altLang="ru-RU" sz="1400" b="1"/>
          </a:p>
          <a:p>
            <a:pPr lvl="0"/>
            <a:r>
              <a:rPr lang="ru-RU" altLang="ru-RU" sz="1400" b="1"/>
              <a:t>       </a:t>
            </a:r>
            <a:r>
              <a:rPr lang="ru-RU" altLang="ru-RU" sz="1400"/>
              <a:t>Лицо, у которого выявлена ВИЧ-инфекция, уведомляется работником медицинской организации, проводившей медицинское освидетельствование, о результатах освидетельствования и необходимости соблюдения мер предосторожности с целью исключения распространения ВИЧ-инфекции, о гарантиях соблюдения прав и свобод </a:t>
            </a:r>
            <a:r>
              <a:rPr lang="ru-RU" altLang="ru-RU" sz="1400">
                <a:solidFill>
                  <a:schemeClr val="tx1"/>
                </a:solidFill>
                <a:hlinkClick r:id="rId2"/>
              </a:rPr>
              <a:t>ВИЧ-инфицированных</a:t>
            </a:r>
            <a:r>
              <a:rPr lang="ru-RU" altLang="ru-RU" sz="1400">
                <a:solidFill>
                  <a:schemeClr val="tx1"/>
                </a:solidFill>
              </a:rPr>
              <a:t>, а также об </a:t>
            </a:r>
            <a:r>
              <a:rPr lang="ru-RU" altLang="ru-RU" sz="1400">
                <a:solidFill>
                  <a:schemeClr val="tx1"/>
                </a:solidFill>
                <a:hlinkClick r:id="rId3"/>
              </a:rPr>
              <a:t>уголовной ответственности</a:t>
            </a:r>
            <a:r>
              <a:rPr lang="ru-RU" altLang="ru-RU" sz="1400">
                <a:solidFill>
                  <a:schemeClr val="tx1"/>
                </a:solidFill>
              </a:rPr>
              <a:t> за поставление в опасность заражения либо заражение другого лица.</a:t>
            </a:r>
            <a:endParaRPr lang="ru-RU" altLang="ru-RU" sz="1400">
              <a:solidFill>
                <a:schemeClr val="tx1"/>
              </a:solidFill>
            </a:endParaRPr>
          </a:p>
          <a:p>
            <a:pPr lvl="0"/>
            <a:r>
              <a:rPr lang="ru-RU" altLang="ru-RU" sz="1400" b="1"/>
              <a:t>Статья 14. Права ВИЧ-инфицированных при оказании им медицинской помощи.</a:t>
            </a:r>
            <a:endParaRPr lang="ru-RU" altLang="ru-RU" sz="1400" b="1"/>
          </a:p>
          <a:p>
            <a:pPr lvl="0"/>
            <a:r>
              <a:rPr lang="ru-RU" altLang="ru-RU" sz="1400"/>
              <a:t>       ВИЧ-инфицированным оказываются на общих основаниях все виды медицинской помощи по медицинским показаниям, при этом они пользуются всеми правами, предусмотренными законодательством Российской Федерации об охране здоровья граждан.</a:t>
            </a:r>
            <a:endParaRPr lang="ru-RU" altLang="ru-RU" sz="1400"/>
          </a:p>
          <a:p>
            <a:pPr lvl="0">
              <a:buFont typeface="Times New Roman" pitchFamily="18" charset="0"/>
              <a:buAutoNum type="arabicPeriod"/>
            </a:pPr>
            <a:endParaRPr lang="ru-RU" altLang="ru-RU" sz="1400"/>
          </a:p>
        </p:txBody>
      </p:sp>
    </p:spTree>
  </p:cSld>
  <p:clrMapOvr>
    <a:masterClrMapping/>
  </p:clrMapOvr>
  <p:transition/>
  <p:timing/>
</p:sld>
</file>

<file path=ppt/slides/slide4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73730" name="Заголовок 1"/>
          <p:cNvSpPr>
            <a:spLocks noGrp="1"/>
          </p:cNvSpPr>
          <p:nvPr>
            <p:ph type="title"/>
          </p:nvPr>
        </p:nvSpPr>
        <p:spPr>
          <a:xfrm>
            <a:off x="3708400" y="188913"/>
            <a:ext cx="4987925" cy="544512"/>
          </a:xfrm>
          <a:noFill/>
          <a:ln>
            <a:round/>
          </a:ln>
        </p:spPr>
        <p:txBody>
          <a:bodyPr vert="horz" wrap="square" lIns="90000" tIns="46800" rIns="90000" bIns="46800" anchor="ctr" anchorCtr="0">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a:pPr lvl="0"/>
            <a:r>
              <a:t>ПРАВА</a:t>
            </a:r>
          </a:p>
        </p:txBody>
      </p:sp>
      <p:sp>
        <p:nvSpPr>
          <p:cNvPr id="73731" name="Объект 2"/>
          <p:cNvSpPr>
            <a:spLocks noGrp="1"/>
          </p:cNvSpPr>
          <p:nvPr>
            <p:ph idx="1"/>
          </p:nvPr>
        </p:nvSpPr>
        <p:spPr>
          <a:xfrm>
            <a:off x="469900" y="1341438"/>
            <a:ext cx="8228013" cy="4783137"/>
          </a:xfrm>
          <a:noFill/>
          <a:ln>
            <a:round/>
          </a:ln>
        </p:spPr>
        <p:txBody>
          <a:bodyPr vert="horz" wrap="square" lIns="90000" tIns="46800" rIns="90000" bIns="46800" anchor="t" anchorCtr="0">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lvl="0"/>
            <a:r>
              <a:rPr lang="ru-RU" altLang="ru-RU" sz="1800"/>
              <a:t>      Также права людей с ВИЧ, как и других граждан нашей страны, защищаются</a:t>
            </a:r>
            <a:r>
              <a:rPr lang="ru-RU" altLang="ru-RU" sz="1800">
                <a:solidFill>
                  <a:srgbClr val="FF0000"/>
                </a:solidFill>
                <a:hlinkClick r:id="rId2"/>
              </a:rPr>
              <a:t> Конституцией</a:t>
            </a:r>
            <a:r>
              <a:rPr lang="ru-RU" altLang="ru-RU" sz="1800">
                <a:solidFill>
                  <a:srgbClr val="FF0000"/>
                </a:solidFill>
              </a:rPr>
              <a:t> </a:t>
            </a:r>
            <a:r>
              <a:rPr lang="ru-RU" altLang="ru-RU" sz="1800"/>
              <a:t>Российской Федерации. Конституционными являются права на:</a:t>
            </a:r>
            <a:endParaRPr lang="ru-RU" altLang="ru-RU" sz="1800"/>
          </a:p>
          <a:p>
            <a:pPr lvl="0">
              <a:buFont typeface="Arial" pitchFamily="34" charset="0"/>
              <a:buChar char="•"/>
            </a:pPr>
            <a:r>
              <a:rPr lang="ru-RU" altLang="ru-RU" sz="1800"/>
              <a:t>Жизнь, достоинство и безопасность</a:t>
            </a:r>
            <a:endParaRPr lang="ru-RU" altLang="ru-RU" sz="1800"/>
          </a:p>
          <a:p>
            <a:pPr lvl="0">
              <a:buFont typeface="Arial" pitchFamily="34" charset="0"/>
              <a:buChar char="•"/>
            </a:pPr>
            <a:r>
              <a:rPr lang="ru-RU" altLang="ru-RU" sz="1800"/>
              <a:t>Частную неприкосновенность, тайну личной жизни</a:t>
            </a:r>
            <a:endParaRPr lang="ru-RU" altLang="ru-RU" sz="1800"/>
          </a:p>
          <a:p>
            <a:pPr lvl="0">
              <a:buFont typeface="Arial" pitchFamily="34" charset="0"/>
              <a:buChar char="•"/>
            </a:pPr>
            <a:r>
              <a:rPr lang="ru-RU" altLang="ru-RU" sz="1800"/>
              <a:t>Защиту честного имени, отстаивание чести</a:t>
            </a:r>
            <a:endParaRPr lang="ru-RU" altLang="ru-RU" sz="1800"/>
          </a:p>
          <a:p>
            <a:pPr lvl="0">
              <a:buFont typeface="Arial" pitchFamily="34" charset="0"/>
              <a:buChar char="•"/>
            </a:pPr>
            <a:r>
              <a:rPr lang="ru-RU" altLang="ru-RU" sz="1800"/>
              <a:t>Свободу слова и вероисповедания</a:t>
            </a:r>
            <a:endParaRPr lang="ru-RU" altLang="ru-RU" sz="1800"/>
          </a:p>
          <a:p>
            <a:pPr lvl="0">
              <a:buFont typeface="Arial" pitchFamily="34" charset="0"/>
              <a:buChar char="•"/>
            </a:pPr>
            <a:r>
              <a:rPr lang="ru-RU" altLang="ru-RU" sz="1800"/>
              <a:t>Тайну переписки и личную конфиденциальность</a:t>
            </a:r>
            <a:endParaRPr lang="ru-RU" altLang="ru-RU" sz="1800"/>
          </a:p>
          <a:p>
            <a:pPr lvl="0">
              <a:buFont typeface="Arial" pitchFamily="34" charset="0"/>
              <a:buChar char="•"/>
            </a:pPr>
            <a:r>
              <a:rPr lang="ru-RU" altLang="ru-RU" sz="1800"/>
              <a:t>Выбор места проживания, работы и обучения и свободное передвижение по всей стране</a:t>
            </a:r>
            <a:endParaRPr lang="ru-RU" altLang="ru-RU" sz="1800"/>
          </a:p>
          <a:p>
            <a:pPr lvl="0">
              <a:buFont typeface="Arial" pitchFamily="34" charset="0"/>
              <a:buChar char="•"/>
            </a:pPr>
            <a:r>
              <a:rPr lang="ru-RU" altLang="ru-RU" sz="1800"/>
              <a:t>Свободный выезд за границу РФ и возвращение.</a:t>
            </a:r>
            <a:endParaRPr lang="ru-RU" altLang="ru-RU" sz="1800"/>
          </a:p>
          <a:p>
            <a:pPr lvl="0">
              <a:buFont typeface="Arial" pitchFamily="34" charset="0"/>
              <a:buChar char="•"/>
            </a:pPr>
            <a:r>
              <a:rPr lang="ru-RU" altLang="ru-RU" sz="1800"/>
              <a:t>На информацию</a:t>
            </a:r>
            <a:endParaRPr lang="ru-RU" altLang="ru-RU" sz="1800"/>
          </a:p>
          <a:p>
            <a:pPr lvl="0">
              <a:buFont typeface="Arial" pitchFamily="34" charset="0"/>
              <a:buChar char="•"/>
            </a:pPr>
            <a:r>
              <a:rPr lang="ru-RU" altLang="ru-RU" sz="1800"/>
              <a:t>На ознакомление с документами, указывающими на лишение свободы.</a:t>
            </a:r>
            <a:endParaRPr lang="ru-RU" altLang="ru-RU" sz="1800"/>
          </a:p>
          <a:p>
            <a:pPr lvl="0"/>
            <a:endParaRPr lang="ru-RU" altLang="ru-RU"/>
          </a:p>
        </p:txBody>
      </p:sp>
    </p:spTree>
  </p:cSld>
  <p:clrMapOvr>
    <a:masterClrMapping/>
  </p:clrMapOvr>
  <p:transition/>
  <p:timing/>
</p:sld>
</file>

<file path=ppt/slides/slide4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74754" name="Заголовок 1"/>
          <p:cNvSpPr>
            <a:spLocks noGrp="1"/>
          </p:cNvSpPr>
          <p:nvPr>
            <p:ph type="title"/>
          </p:nvPr>
        </p:nvSpPr>
        <p:spPr>
          <a:xfrm>
            <a:off x="468313" y="1268413"/>
            <a:ext cx="8228012" cy="790575"/>
          </a:xfrm>
          <a:noFill/>
          <a:ln>
            <a:round/>
          </a:ln>
        </p:spPr>
        <p:txBody>
          <a:bodyPr vert="horz" wrap="square" lIns="90000" tIns="46800" rIns="90000" bIns="46800" anchor="ctr" anchorCtr="0">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a:pPr lvl="0"/>
            <a:r>
              <a:t>ФЗ № 37 «Об охране здоровья граждан»</a:t>
            </a:r>
          </a:p>
        </p:txBody>
      </p:sp>
      <p:sp>
        <p:nvSpPr>
          <p:cNvPr id="74755" name="Объект 2"/>
          <p:cNvSpPr>
            <a:spLocks noGrp="1"/>
          </p:cNvSpPr>
          <p:nvPr>
            <p:ph idx="1"/>
          </p:nvPr>
        </p:nvSpPr>
        <p:spPr>
          <a:xfrm>
            <a:off x="611188" y="2205038"/>
            <a:ext cx="8228012" cy="3919537"/>
          </a:xfrm>
          <a:noFill/>
          <a:ln>
            <a:round/>
          </a:ln>
        </p:spPr>
        <p:txBody>
          <a:bodyPr vert="horz" wrap="square" lIns="90000" tIns="46800" rIns="90000" bIns="46800" anchor="t" anchorCtr="0">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lvl="0"/>
            <a:r>
              <a:rPr lang="ru-RU" altLang="ru-RU" sz="1800">
                <a:solidFill>
                  <a:schemeClr val="tx1"/>
                </a:solidFill>
              </a:rPr>
              <a:t>     Права людей с ВИЧ и членов их семей, предусмотренные в Федеральном законе №37, являются следующими:</a:t>
            </a:r>
            <a:endParaRPr lang="ru-RU" altLang="ru-RU" sz="1800">
              <a:solidFill>
                <a:schemeClr val="tx1"/>
              </a:solidFill>
            </a:endParaRPr>
          </a:p>
          <a:p>
            <a:pPr lvl="0"/>
            <a:r>
              <a:rPr lang="ru-RU" altLang="ru-RU" sz="1800">
                <a:solidFill>
                  <a:schemeClr val="tx1"/>
                </a:solidFill>
              </a:rPr>
              <a:t>     Пациенты и их родственники имеют право на полноценное обследование и медицинскую помощь. Ограничиваться это право может только в соответствии с нормативами закона   РФ «</a:t>
            </a:r>
            <a:r>
              <a:rPr lang="ru-RU" altLang="ru-RU" sz="1800">
                <a:solidFill>
                  <a:schemeClr val="tx1"/>
                </a:solidFill>
                <a:hlinkClick r:id="rId2"/>
              </a:rPr>
              <a:t>Об охране здоровья граждан</a:t>
            </a:r>
            <a:r>
              <a:rPr lang="ru-RU" altLang="ru-RU" sz="1800">
                <a:solidFill>
                  <a:schemeClr val="tx1"/>
                </a:solidFill>
              </a:rPr>
              <a:t>».</a:t>
            </a:r>
            <a:endParaRPr lang="ru-RU" altLang="ru-RU" sz="1800">
              <a:solidFill>
                <a:schemeClr val="tx1"/>
              </a:solidFill>
            </a:endParaRPr>
          </a:p>
          <a:p>
            <a:pPr lvl="0"/>
            <a:r>
              <a:rPr lang="ru-RU" altLang="ru-RU" sz="1800">
                <a:solidFill>
                  <a:schemeClr val="tx1"/>
                </a:solidFill>
              </a:rPr>
              <a:t>     Пациент имеет право на трудоустройство в общем порядке при наличии у него медицинской книжки с указанием диагноза. Принудительные увольнения с работы по причине ВИЧ, а также не допуск к учебному процессу и общественной деятельности карается по закону.</a:t>
            </a:r>
            <a:endParaRPr lang="ru-RU" altLang="ru-RU" sz="1800">
              <a:solidFill>
                <a:schemeClr val="tx1"/>
              </a:solidFill>
            </a:endParaRPr>
          </a:p>
          <a:p>
            <a:pPr lvl="0"/>
            <a:endParaRPr lang="ru-RU" altLang="ru-RU"/>
          </a:p>
        </p:txBody>
      </p:sp>
    </p:spTree>
  </p:cSld>
  <p:clrMapOvr>
    <a:masterClrMapping/>
  </p:clrMapOvr>
  <p:transition/>
  <p:timing/>
</p:sld>
</file>

<file path=ppt/slides/slide4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75778" name="Заголовок 1"/>
          <p:cNvSpPr>
            <a:spLocks noGrp="1"/>
          </p:cNvSpPr>
          <p:nvPr>
            <p:ph type="title"/>
          </p:nvPr>
        </p:nvSpPr>
        <p:spPr>
          <a:xfrm>
            <a:off x="468313" y="1268413"/>
            <a:ext cx="8228012" cy="790575"/>
          </a:xfrm>
          <a:noFill/>
          <a:ln>
            <a:round/>
          </a:ln>
        </p:spPr>
        <p:txBody>
          <a:bodyPr vert="horz" wrap="square" lIns="90000" tIns="46800" rIns="90000" bIns="46800" anchor="ctr" anchorCtr="0">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p:txBody>
      </p:sp>
      <p:sp>
        <p:nvSpPr>
          <p:cNvPr id="75779" name="Объект 2"/>
          <p:cNvSpPr>
            <a:spLocks noGrp="1"/>
          </p:cNvSpPr>
          <p:nvPr>
            <p:ph idx="1"/>
          </p:nvPr>
        </p:nvSpPr>
        <p:spPr>
          <a:xfrm>
            <a:off x="457200" y="2205038"/>
            <a:ext cx="8228013" cy="3919537"/>
          </a:xfrm>
          <a:noFill/>
          <a:ln>
            <a:round/>
          </a:ln>
        </p:spPr>
        <p:txBody>
          <a:bodyPr vert="horz" wrap="square" lIns="90000" tIns="46800" rIns="90000" bIns="46800" anchor="t" anchorCtr="0">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lvl="0"/>
            <a:r>
              <a:rPr lang="ru-RU" altLang="ru-RU" sz="1400" b="1"/>
              <a:t>Статья 15. Профилактика, диагностика и лечение ВИЧ-инфекции</a:t>
            </a:r>
            <a:endParaRPr lang="ru-RU" altLang="ru-RU" sz="1400" b="1"/>
          </a:p>
          <a:p>
            <a:pPr lvl="0"/>
            <a:r>
              <a:rPr lang="ru-RU" altLang="ru-RU" sz="1400" b="1"/>
              <a:t>       </a:t>
            </a:r>
            <a:r>
              <a:rPr lang="ru-RU" altLang="ru-RU" sz="1400"/>
              <a:t>Соответствующие федеральные органы исполнительной власти, координирующие научные исследования, обеспечивают разработку и внедрение современных методов профилактики, диагностики и лечения ВИЧ-инфекции, а также вносят на утверждение Правительства Российской Федерации проект федеральной целевой программы, направленной на предупреждение распространения ВИЧ-инфекции в Российской Федерации.</a:t>
            </a:r>
            <a:endParaRPr lang="ru-RU" altLang="ru-RU" sz="1400"/>
          </a:p>
          <a:p>
            <a:pPr lvl="0"/>
            <a:r>
              <a:rPr lang="ru-RU" altLang="ru-RU" sz="1400"/>
              <a:t> </a:t>
            </a:r>
            <a:endParaRPr lang="ru-RU" altLang="ru-RU" sz="1400"/>
          </a:p>
          <a:p>
            <a:pPr lvl="0"/>
            <a:r>
              <a:rPr lang="ru-RU" altLang="ru-RU" sz="1400" b="1"/>
              <a:t>Статья 17: Запрет на ограничение прав ВИЧ-инфицированных</a:t>
            </a:r>
            <a:endParaRPr lang="ru-RU" altLang="ru-RU" sz="1400"/>
          </a:p>
          <a:p>
            <a:pPr lvl="0"/>
            <a:r>
              <a:rPr lang="ru-RU" altLang="ru-RU" sz="1400"/>
              <a:t> </a:t>
            </a:r>
            <a:endParaRPr lang="ru-RU" altLang="ru-RU" sz="1400"/>
          </a:p>
          <a:p>
            <a:pPr lvl="0"/>
            <a:r>
              <a:rPr lang="ru-RU" altLang="ru-RU" sz="1400"/>
              <a:t>       Не допускаются  увольнения с работы, отказ в приеме на работу, отказ в приеме в образовательные учреждения и учреждения, оказывающие медицинскую помощь, а также ограничения иных прав и законных интересов ВИЧ-инфецированных на основании наличия у них ВИЧ-инфекции…</a:t>
            </a:r>
            <a:endParaRPr lang="ru-RU" altLang="ru-RU" sz="1400"/>
          </a:p>
          <a:p>
            <a:pPr lvl="0"/>
            <a:endParaRPr lang="ru-RU" altLang="ru-RU"/>
          </a:p>
        </p:txBody>
      </p:sp>
      <p:pic>
        <p:nvPicPr>
          <p:cNvPr id="75780" name="Рисунок 9"/>
          <p:cNvPicPr>
            <a:picLocks noChangeAspect="1"/>
          </p:cNvPicPr>
          <p:nvPr/>
        </p:nvPicPr>
        <p:blipFill>
          <a:blip r:embed="rId2"/>
          <a:stretch>
            <a:fillRect/>
          </a:stretch>
        </p:blipFill>
        <p:spPr>
          <a:xfrm>
            <a:off x="0" y="769938"/>
            <a:ext cx="9144000" cy="1427162"/>
          </a:xfrm>
          <a:prstGeom prst="rect">
            <a:avLst/>
          </a:prstGeom>
          <a:noFill/>
          <a:ln>
            <a:noFill/>
            <a:miter lim="800000"/>
          </a:ln>
        </p:spPr>
      </p:pic>
    </p:spTree>
  </p:cSld>
  <p:clrMapOvr>
    <a:masterClrMapping/>
  </p:clrMapOvr>
  <p:transition/>
  <p:timing/>
</p:sld>
</file>

<file path=ppt/slides/slide45.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76802" name="Заголовок 1"/>
          <p:cNvSpPr>
            <a:spLocks noGrp="1"/>
          </p:cNvSpPr>
          <p:nvPr>
            <p:ph type="title"/>
          </p:nvPr>
        </p:nvSpPr>
        <p:spPr>
          <a:xfrm>
            <a:off x="1835150" y="0"/>
            <a:ext cx="8228013" cy="790575"/>
          </a:xfrm>
          <a:noFill/>
          <a:ln>
            <a:round/>
          </a:ln>
        </p:spPr>
        <p:txBody>
          <a:bodyPr vert="horz" wrap="square" lIns="90000" tIns="46800" rIns="90000" bIns="46800" anchor="ctr" anchorCtr="0">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a:pPr lvl="0"/>
            <a:r>
              <a:t>Статья 3 ТК РФ. </a:t>
            </a:r>
          </a:p>
        </p:txBody>
      </p:sp>
      <p:sp>
        <p:nvSpPr>
          <p:cNvPr id="76803" name="Объект 2"/>
          <p:cNvSpPr>
            <a:spLocks noGrp="1"/>
          </p:cNvSpPr>
          <p:nvPr>
            <p:ph idx="1"/>
          </p:nvPr>
        </p:nvSpPr>
        <p:spPr>
          <a:xfrm>
            <a:off x="457200" y="1484313"/>
            <a:ext cx="8228013" cy="4640262"/>
          </a:xfrm>
          <a:noFill/>
          <a:ln>
            <a:round/>
          </a:ln>
        </p:spPr>
        <p:txBody>
          <a:bodyPr vert="horz" wrap="square" lIns="90000" tIns="46800" rIns="90000" bIns="46800" anchor="t" anchorCtr="0">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lvl="0"/>
            <a:r>
              <a:rPr lang="ru-RU" altLang="ru-RU" sz="1600" b="1">
                <a:latin typeface="Arial Black" pitchFamily="34" charset="0"/>
              </a:rPr>
              <a:t>       Запрещение дискриминации в сфере труда.</a:t>
            </a:r>
            <a:endParaRPr lang="ru-RU" altLang="ru-RU" sz="1600" b="1">
              <a:latin typeface="Arial Black" pitchFamily="34" charset="0"/>
            </a:endParaRPr>
          </a:p>
          <a:p>
            <a:pPr lvl="0"/>
            <a:r>
              <a:rPr lang="ru-RU" altLang="ru-RU" sz="1400"/>
              <a:t>       Каждый имеет равные возможности для реализации своих трудовых прав. Никто не может быть ограничен в трудовых правах и свободах или получать какие-либо преимущества в зависимости от пола, расы, цвета кожи, национальности, языка, происхождения, имущественного, семейного, социального и должностного положения, возраста, места жительства, отношения к религии, убеждений, принадлежности или непринадлежности к общественным объединениям или каким-либо социальным группам, а также от других обстоятельств, не связанных с деловыми качествами работника. Не являются дискриминацией установление различий, исключений, предпочтений, а также ограничение прав работников, которые определяются свойственными данному виду труда требованиями, установленными федеральным законом, либо обусловлены особой заботой государства о лицах, нуждающихся в повышенной социальной и правовой защите, либо установлены настоящим Кодексом или в случаях и в порядке, которые им предусмотрены, в целях обеспечения национальной безопасности, поддержания оптимального баланса трудовых ресурсов, содействия в приоритетном порядке трудоустройству граждан Российской Федерации и в целях решения иных задач внутренней и внешней политики государства. Лица, считающие, что они подверглись дискриминации в сфере труда, вправе обратиться в суд с заявлением о восстановлении нарушенных прав, возмещении материального вреда и компенсации морального вреда.</a:t>
            </a:r>
            <a:br>
              <a:rPr lang="ru-RU" altLang="ru-RU" sz="1400"/>
            </a:br>
            <a:br>
              <a:rPr lang="ru-RU" altLang="ru-RU" sz="1400"/>
            </a:br>
            <a:endParaRPr lang="ru-RU" altLang="ru-RU" sz="1400"/>
          </a:p>
        </p:txBody>
      </p:sp>
    </p:spTree>
  </p:cSld>
  <p:clrMapOvr>
    <a:masterClrMapping/>
  </p:clrMapOvr>
  <p:transition/>
  <p:timing/>
</p:sld>
</file>

<file path=ppt/slides/slide46.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77826" name="Заголовок 1"/>
          <p:cNvSpPr>
            <a:spLocks noGrp="1"/>
          </p:cNvSpPr>
          <p:nvPr>
            <p:ph type="title"/>
          </p:nvPr>
        </p:nvSpPr>
        <p:spPr>
          <a:xfrm>
            <a:off x="4427538" y="333375"/>
            <a:ext cx="4268787" cy="503238"/>
          </a:xfrm>
          <a:noFill/>
          <a:ln>
            <a:round/>
          </a:ln>
        </p:spPr>
        <p:txBody>
          <a:bodyPr vert="horz" wrap="square" lIns="90000" tIns="46800" rIns="90000" bIns="46800" anchor="ctr" anchorCtr="0">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a:pPr lvl="0"/>
            <a:r>
              <a:rPr lang="ru-RU" altLang="ru-RU" sz="2400">
                <a:solidFill>
                  <a:srgbClr val="C00000"/>
                </a:solidFill>
              </a:rPr>
              <a:t>Ответственность граждан при наличии ВИЧ-инфекции</a:t>
            </a:r>
            <a:br>
              <a:rPr lang="ru-RU" altLang="ru-RU"/>
            </a:br>
            <a:endParaRPr lang="ru-RU" altLang="ru-RU"/>
          </a:p>
        </p:txBody>
      </p:sp>
      <p:sp>
        <p:nvSpPr>
          <p:cNvPr id="77827" name="Объект 2"/>
          <p:cNvSpPr>
            <a:spLocks noGrp="1"/>
          </p:cNvSpPr>
          <p:nvPr>
            <p:ph idx="1"/>
          </p:nvPr>
        </p:nvSpPr>
        <p:spPr>
          <a:xfrm>
            <a:off x="463550" y="1125538"/>
            <a:ext cx="8216900" cy="5399087"/>
          </a:xfrm>
          <a:noFill/>
          <a:ln>
            <a:round/>
          </a:ln>
        </p:spPr>
        <p:txBody>
          <a:bodyPr vert="horz" wrap="square" lIns="90000" tIns="46800" rIns="90000" bIns="46800" anchor="t" anchorCtr="0">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lvl="0"/>
            <a:r>
              <a:rPr lang="ru-RU" altLang="ru-RU" sz="1400" b="1">
                <a:solidFill>
                  <a:srgbClr val="FF0000"/>
                </a:solidFill>
                <a:hlinkClick r:id="rId2"/>
              </a:rPr>
              <a:t>Кодекс об административных правонарушениях (КоАП РФ)</a:t>
            </a:r>
            <a:r>
              <a:rPr lang="ru-RU" altLang="ru-RU" sz="1400" b="1">
                <a:solidFill>
                  <a:srgbClr val="FF0000"/>
                </a:solidFill>
              </a:rPr>
              <a:t> </a:t>
            </a:r>
            <a:r>
              <a:rPr lang="ru-RU" altLang="ru-RU" sz="1400" u="sng">
                <a:solidFill>
                  <a:srgbClr val="FF0000"/>
                </a:solidFill>
                <a:hlinkClick r:id="rId3"/>
              </a:rPr>
              <a:t>Статья 6.1. </a:t>
            </a:r>
            <a:r>
              <a:rPr lang="ru-RU" altLang="ru-RU" sz="1400">
                <a:solidFill>
                  <a:srgbClr val="FF0000"/>
                </a:solidFill>
              </a:rPr>
              <a:t>Сокрытие </a:t>
            </a:r>
            <a:r>
              <a:rPr lang="ru-RU" altLang="ru-RU" sz="1400"/>
              <a:t>лицом, больным ВИЧ-инфекцией, венерическим заболеванием, источника заражения, а также лиц, имевших с указанным лицом контакты, создающие опасность заражения этими заболеваниями, - влечет наложение административного штрафа в размере от пятисот до одной тысячи рублей.</a:t>
            </a:r>
            <a:endParaRPr lang="ru-RU" altLang="ru-RU" sz="1400"/>
          </a:p>
          <a:p>
            <a:pPr lvl="0"/>
            <a:r>
              <a:rPr lang="ru-RU" altLang="ru-RU" sz="1400" b="1">
                <a:solidFill>
                  <a:srgbClr val="FF0000"/>
                </a:solidFill>
                <a:hlinkClick r:id="rId4"/>
              </a:rPr>
              <a:t>Уголовный кодекс (УК РФ)</a:t>
            </a:r>
            <a:r>
              <a:rPr lang="ru-RU" altLang="ru-RU" sz="1400" b="1">
                <a:solidFill>
                  <a:srgbClr val="FF0000"/>
                </a:solidFill>
              </a:rPr>
              <a:t> </a:t>
            </a:r>
            <a:r>
              <a:rPr lang="ru-RU" altLang="ru-RU" sz="1400">
                <a:solidFill>
                  <a:srgbClr val="FF0000"/>
                </a:solidFill>
              </a:rPr>
              <a:t>Статья 122 </a:t>
            </a:r>
            <a:r>
              <a:rPr lang="ru-RU" altLang="ru-RU" sz="1400" b="1">
                <a:solidFill>
                  <a:srgbClr val="FF0000"/>
                </a:solidFill>
              </a:rPr>
              <a:t>Заражение ВИЧ-инфекцией</a:t>
            </a:r>
            <a:endParaRPr lang="ru-RU" altLang="ru-RU" sz="1400" b="1">
              <a:solidFill>
                <a:srgbClr val="FF0000"/>
              </a:solidFill>
            </a:endParaRPr>
          </a:p>
          <a:p>
            <a:pPr lvl="0" algn="just"/>
            <a:r>
              <a:rPr lang="ru-RU" altLang="ru-RU" sz="1400"/>
              <a:t>1.  Заведомое поставление другого лица в опасность заражения </a:t>
            </a:r>
            <a:r>
              <a:rPr lang="ru-RU" altLang="ru-RU" sz="1400">
                <a:hlinkClick r:id="rId5"/>
              </a:rPr>
              <a:t>ВИЧ-инфекцией</a:t>
            </a:r>
            <a:r>
              <a:rPr lang="ru-RU" altLang="ru-RU" sz="1400"/>
              <a:t> - наказывается ограничением свободы на срок до трех лет, либо принудительными работами на срок до одного года, либо арестом на срок до шести месяцев, либо лишением свободы на срок до одного года.</a:t>
            </a:r>
            <a:endParaRPr lang="ru-RU" altLang="ru-RU" sz="1400"/>
          </a:p>
          <a:p>
            <a:pPr lvl="0" algn="just"/>
            <a:r>
              <a:rPr lang="ru-RU" altLang="ru-RU" sz="1400"/>
              <a:t>2.   Заражение другого лица ВИЧ-инфекцией лицом, знавшим о наличии у него этой болезни -наказывается лишением свободы на срок до пяти лет. </a:t>
            </a:r>
            <a:endParaRPr lang="ru-RU" altLang="ru-RU" sz="1400"/>
          </a:p>
          <a:p>
            <a:pPr lvl="0" algn="just"/>
            <a:r>
              <a:rPr lang="ru-RU" altLang="ru-RU" sz="1400"/>
              <a:t>3.   Деяние, предусмотренное ч.2 настоящей статьи, совершенное в отношении двух или более лиц либо в отношении несовершеннолетнего наказывается лишением свободы на срок до восьми лет с лишением права занимать определенные должности или заниматься определенной деятельностью на срок до десяти лет либо без такового.</a:t>
            </a:r>
            <a:endParaRPr lang="ru-RU" altLang="ru-RU" sz="1400"/>
          </a:p>
          <a:p>
            <a:pPr lvl="0" algn="just"/>
            <a:r>
              <a:rPr lang="ru-RU" altLang="ru-RU" sz="1400"/>
              <a:t>4. Заражение другого лица ВИЧ-инфекцией вследствие ненадлежащего исполнения лицом своих профессиональных обязанностей - наказывается принудительными работами на срок до пяти лет с лишением права занимать определенные должности или заниматься определенной деятельностью на срок до трех лет или без такового либо лишением свободы на срок до пяти лет с лишением права занимать определенные должности или заниматься определенной деятельностью на срок до трех лет.</a:t>
            </a:r>
            <a:endParaRPr lang="ru-RU" altLang="ru-RU" sz="1400"/>
          </a:p>
          <a:p>
            <a:pPr lvl="0"/>
            <a:endParaRPr lang="ru-RU" altLang="ru-RU" sz="1400"/>
          </a:p>
          <a:p>
            <a:pPr lvl="0"/>
            <a:endParaRPr lang="ru-RU" altLang="ru-RU" sz="1400"/>
          </a:p>
          <a:p>
            <a:pPr lvl="0"/>
            <a:endParaRPr lang="ru-RU" altLang="ru-RU" sz="1400"/>
          </a:p>
          <a:p>
            <a:pPr lvl="0"/>
            <a:endParaRPr lang="ru-RU" altLang="ru-RU" sz="1400" u="sng">
              <a:solidFill>
                <a:schemeClr val="tx1"/>
              </a:solidFill>
            </a:endParaRPr>
          </a:p>
        </p:txBody>
      </p:sp>
    </p:spTree>
  </p:cSld>
  <p:clrMapOvr>
    <a:masterClrMapping/>
  </p:clrMapOvr>
  <p:transition/>
  <p:timing/>
</p:sld>
</file>

<file path=ppt/slides/slide47.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78850" name="Заголовок 1"/>
          <p:cNvSpPr>
            <a:spLocks noGrp="1"/>
          </p:cNvSpPr>
          <p:nvPr>
            <p:ph type="title"/>
          </p:nvPr>
        </p:nvSpPr>
        <p:spPr>
          <a:xfrm flipV="1">
            <a:off x="3995738" y="12700"/>
            <a:ext cx="4689475" cy="1150938"/>
          </a:xfrm>
          <a:noFill/>
          <a:ln>
            <a:round/>
          </a:ln>
        </p:spPr>
        <p:txBody>
          <a:bodyPr vert="horz" wrap="square" lIns="90000" tIns="46800" rIns="90000" bIns="46800" anchor="ctr" anchorCtr="0">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p:txBody>
      </p:sp>
      <p:sp>
        <p:nvSpPr>
          <p:cNvPr id="78851" name="Объект 2"/>
          <p:cNvSpPr>
            <a:spLocks noGrp="1"/>
          </p:cNvSpPr>
          <p:nvPr>
            <p:ph idx="1"/>
          </p:nvPr>
        </p:nvSpPr>
        <p:spPr>
          <a:xfrm>
            <a:off x="457200" y="2205038"/>
            <a:ext cx="8228013" cy="3919537"/>
          </a:xfrm>
          <a:noFill/>
          <a:ln>
            <a:round/>
          </a:ln>
        </p:spPr>
        <p:txBody>
          <a:bodyPr vert="horz" wrap="square" lIns="90000" tIns="46800" rIns="90000" bIns="46800" anchor="t" anchorCtr="0">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lvl="0"/>
            <a:r>
              <a:rPr lang="ru-RU" altLang="ru-RU" sz="1600" b="1"/>
              <a:t>      Основная обязанность ВИЧ-инфицированного больного перед законом</a:t>
            </a:r>
            <a:r>
              <a:rPr lang="ru-RU" altLang="ru-RU" sz="1600"/>
              <a:t> — это обеспечение безопасности и предотвращение передачи заболевания другим людям. Нормативный акт не дает конкретных предписаний, однако пациентам рекомендуется:</a:t>
            </a:r>
            <a:endParaRPr lang="ru-RU" altLang="ru-RU" sz="1600"/>
          </a:p>
          <a:p>
            <a:pPr lvl="0"/>
            <a:r>
              <a:rPr lang="ru-RU" altLang="ru-RU" sz="1600"/>
              <a:t>      Не скрывать свой диагноз от близких, друзей и в особенности от сексуальных партнеров.</a:t>
            </a:r>
            <a:endParaRPr lang="ru-RU" altLang="ru-RU" sz="1600"/>
          </a:p>
          <a:p>
            <a:pPr lvl="0"/>
            <a:r>
              <a:rPr lang="ru-RU" altLang="ru-RU" sz="1600"/>
              <a:t>      Предупреждать о ВИЧ-статусе врачей, а также работников маникюрных кабинетов и тату-салонов.</a:t>
            </a:r>
            <a:endParaRPr lang="ru-RU" altLang="ru-RU" sz="1600"/>
          </a:p>
          <a:p>
            <a:pPr lvl="0"/>
            <a:r>
              <a:rPr lang="ru-RU" altLang="ru-RU" sz="1600"/>
              <a:t>      Встать на учет в ближайшем по отношению к месту прописки СПИД-центре.</a:t>
            </a:r>
            <a:endParaRPr lang="ru-RU" altLang="ru-RU" sz="1600"/>
          </a:p>
          <a:p>
            <a:pPr lvl="0"/>
            <a:r>
              <a:rPr lang="ru-RU" altLang="ru-RU" sz="1600"/>
              <a:t>      Принимать препараты, снижающие вирусную нагрузку в организме и концентрацию возбудителя инфекции в крови.</a:t>
            </a:r>
            <a:endParaRPr lang="ru-RU" altLang="ru-RU" sz="1600"/>
          </a:p>
          <a:p>
            <a:pPr lvl="0"/>
            <a:r>
              <a:rPr lang="ru-RU" altLang="ru-RU" sz="1600"/>
              <a:t>      Принимать во внимание всю имеющуюся информацию о заболевании, просвещать других.</a:t>
            </a:r>
            <a:endParaRPr lang="ru-RU" altLang="ru-RU" sz="1600"/>
          </a:p>
          <a:p>
            <a:pPr lvl="0"/>
            <a:endParaRPr lang="ru-RU" altLang="ru-RU"/>
          </a:p>
        </p:txBody>
      </p:sp>
      <p:pic>
        <p:nvPicPr>
          <p:cNvPr id="78852" name="Picture 2"/>
          <p:cNvPicPr>
            <a:picLocks noChangeAspect="1"/>
          </p:cNvPicPr>
          <p:nvPr/>
        </p:nvPicPr>
        <p:blipFill>
          <a:blip r:embed="rId2"/>
          <a:stretch>
            <a:fillRect/>
          </a:stretch>
        </p:blipFill>
        <p:spPr>
          <a:xfrm>
            <a:off x="3722688" y="12700"/>
            <a:ext cx="5097462" cy="2192338"/>
          </a:xfrm>
          <a:prstGeom prst="rect">
            <a:avLst/>
          </a:prstGeom>
          <a:noFill/>
          <a:ln>
            <a:noFill/>
            <a:miter lim="800000"/>
          </a:ln>
        </p:spPr>
      </p:pic>
    </p:spTree>
  </p:cSld>
  <p:clrMapOvr>
    <a:masterClrMapping/>
  </p:clrMapOvr>
  <p:transition/>
  <p:timing/>
</p:sld>
</file>

<file path=ppt/slides/slide48.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79874" name="Заголовок 1"/>
          <p:cNvSpPr>
            <a:spLocks noGrp="1"/>
          </p:cNvSpPr>
          <p:nvPr>
            <p:ph type="title"/>
          </p:nvPr>
        </p:nvSpPr>
        <p:spPr>
          <a:xfrm>
            <a:off x="468313" y="1268413"/>
            <a:ext cx="8228012" cy="790575"/>
          </a:xfrm>
          <a:noFill/>
          <a:ln>
            <a:round/>
          </a:ln>
        </p:spPr>
        <p:txBody>
          <a:bodyPr vert="horz" wrap="square" lIns="90000" tIns="46800" rIns="90000" bIns="46800" anchor="ctr" anchorCtr="0">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a:pPr lvl="0"/>
            <a:r>
              <a:rPr lang="ru-RU" altLang="ru-RU" b="1">
                <a:solidFill>
                  <a:srgbClr val="00B0F0"/>
                </a:solidFill>
                <a:hlinkClick r:id="rId2"/>
              </a:rPr>
              <a:t>Семейный кодекс (СК РФ)</a:t>
            </a:r>
            <a:br>
              <a:rPr lang="ru-RU" altLang="ru-RU" b="1">
                <a:solidFill>
                  <a:srgbClr val="00B0F0"/>
                </a:solidFill>
              </a:rPr>
            </a:br>
            <a:endParaRPr lang="ru-RU" altLang="ru-RU">
              <a:solidFill>
                <a:srgbClr val="00B0F0"/>
              </a:solidFill>
            </a:endParaRPr>
          </a:p>
        </p:txBody>
      </p:sp>
      <p:sp>
        <p:nvSpPr>
          <p:cNvPr id="79875" name="Объект 2"/>
          <p:cNvSpPr>
            <a:spLocks noGrp="1"/>
          </p:cNvSpPr>
          <p:nvPr>
            <p:ph idx="1"/>
          </p:nvPr>
        </p:nvSpPr>
        <p:spPr>
          <a:xfrm>
            <a:off x="457200" y="2205038"/>
            <a:ext cx="8228013" cy="3919537"/>
          </a:xfrm>
          <a:noFill/>
          <a:ln>
            <a:round/>
          </a:ln>
        </p:spPr>
        <p:txBody>
          <a:bodyPr vert="horz" wrap="square" lIns="90000" tIns="46800" rIns="90000" bIns="46800" anchor="t" anchorCtr="0">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lvl="0"/>
            <a:r>
              <a:rPr lang="ru-RU" altLang="ru-RU" sz="1400" b="1"/>
              <a:t>Статья 15. Медицинское обследование лиц, вступающих в брак</a:t>
            </a:r>
            <a:endParaRPr lang="ru-RU" altLang="ru-RU" sz="1400" b="1"/>
          </a:p>
          <a:p>
            <a:pPr lvl="0" algn="just"/>
            <a:r>
              <a:rPr lang="ru-RU" altLang="ru-RU" sz="1400"/>
              <a:t>       Если одно из лиц, вступающих в брак, скрыло от другого лица наличие венерической болезни или ВИЧ-инфекции, последнее вправе обратиться в суд с требованием о признании брака недействительным</a:t>
            </a:r>
            <a:endParaRPr lang="ru-RU" altLang="ru-RU" sz="1400"/>
          </a:p>
        </p:txBody>
      </p:sp>
      <p:pic>
        <p:nvPicPr>
          <p:cNvPr id="79876" name="Рисунок 5"/>
          <p:cNvPicPr>
            <a:picLocks noChangeAspect="1"/>
          </p:cNvPicPr>
          <p:nvPr/>
        </p:nvPicPr>
        <p:blipFill>
          <a:blip r:embed="rId3"/>
          <a:stretch>
            <a:fillRect/>
          </a:stretch>
        </p:blipFill>
        <p:spPr>
          <a:xfrm>
            <a:off x="4427538" y="3284538"/>
            <a:ext cx="4105275" cy="2665412"/>
          </a:xfrm>
          <a:prstGeom prst="rect">
            <a:avLst/>
          </a:prstGeom>
          <a:noFill/>
          <a:ln>
            <a:noFill/>
            <a:miter lim="800000"/>
          </a:ln>
        </p:spPr>
      </p:pic>
    </p:spTree>
  </p:cSld>
  <p:clrMapOvr>
    <a:masterClrMapping/>
  </p:clrMapOvr>
  <p:transition/>
  <p:timing/>
</p:sld>
</file>

<file path=ppt/slides/slide49.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pic>
        <p:nvPicPr>
          <p:cNvPr id="80898" name="Picture 4" descr="0_472e5_6b6f372e_XL"/>
          <p:cNvPicPr>
            <a:picLocks noChangeAspect="1"/>
          </p:cNvPicPr>
          <p:nvPr/>
        </p:nvPicPr>
        <p:blipFill>
          <a:blip r:embed="rId2"/>
          <a:srcRect l="10126" t="10346" r="8875" b="7510"/>
          <a:stretch>
            <a:fillRect/>
          </a:stretch>
        </p:blipFill>
        <p:spPr>
          <a:xfrm>
            <a:off x="0" y="0"/>
            <a:ext cx="9144000" cy="6858000"/>
          </a:xfrm>
          <a:prstGeom prst="rect">
            <a:avLst/>
          </a:prstGeom>
          <a:noFill/>
          <a:ln>
            <a:noFill/>
            <a:miter lim="800000"/>
          </a:ln>
        </p:spPr>
      </p:pic>
      <p:sp>
        <p:nvSpPr>
          <p:cNvPr id="80899" name="Rectangle 2"/>
          <p:cNvSpPr>
            <a:spLocks noGrp="1"/>
          </p:cNvSpPr>
          <p:nvPr>
            <p:ph type="title"/>
          </p:nvPr>
        </p:nvSpPr>
        <p:spPr>
          <a:xfrm>
            <a:off x="457200" y="274638"/>
            <a:ext cx="8229600" cy="1425575"/>
          </a:xfrm>
          <a:noFill/>
          <a:ln>
            <a:round/>
          </a:ln>
        </p:spPr>
        <p:txBody>
          <a:bodyPr vert="horz" wrap="square" lIns="90000" tIns="46800" rIns="90000" bIns="46800" anchor="ctr" anchorCtr="0">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a:pPr lvl="0" eaLnBrk="1" hangingPunct="1"/>
            <a:r>
              <a:rPr lang="ru-RU" altLang="ru-RU" b="1"/>
              <a:t>Каждый человек </a:t>
            </a:r>
            <a:r>
              <a:rPr lang="ru-RU" altLang="ru-RU" b="1">
                <a:solidFill>
                  <a:schemeClr val="hlink"/>
                </a:solidFill>
              </a:rPr>
              <a:t>сам</a:t>
            </a:r>
            <a:r>
              <a:rPr lang="ru-RU" altLang="ru-RU" b="1"/>
              <a:t> несет ответственность за свое здоровье</a:t>
            </a:r>
            <a:endParaRPr lang="ru-RU" altLang="ru-RU" b="1"/>
          </a:p>
        </p:txBody>
      </p:sp>
      <p:sp>
        <p:nvSpPr>
          <p:cNvPr id="80900" name="Rectangle 3"/>
          <p:cNvSpPr>
            <a:spLocks noGrp="1" noChangeArrowheads="1"/>
          </p:cNvSpPr>
          <p:nvPr>
            <p:ph type="body" idx="1"/>
          </p:nvPr>
        </p:nvSpPr>
        <p:spPr>
          <a:xfrm>
            <a:off x="457200" y="1844675"/>
            <a:ext cx="8229600" cy="4281488"/>
          </a:xfrm>
          <a:prstGeom prst="rect">
            <a:avLst/>
          </a:prstGeom>
        </p:spPr>
        <p:txBody>
          <a:bodyPr vert="horz" wrap="square" lIns="90000" tIns="46800" rIns="90000" bIns="46800" numCol="1" anchor="t" anchorCtr="0" compatLnSpc="1">
            <a:prstTxWarp prst="textNoShape">
              <a:avLst/>
            </a:prstTxWarp>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342900" marR="0" lvl="0" indent="-342900" eaLnBrk="1" hangingPunct="1">
              <a:buFontTx/>
              <a:buBlip>
                <a:blip r:embed="rId3"/>
              </a:buBlip>
            </a:pPr>
            <a:r>
              <a:rPr lang="ru-RU" altLang="ru-RU" sz="4000" b="1">
                <a:solidFill>
                  <a:schemeClr val="accent2"/>
                </a:solidFill>
                <a:effectLst>
                  <a:outerShdw blurRad="38100" dist="38100" dir="2700000" algn="tl">
                    <a:srgbClr val="000000"/>
                  </a:outerShdw>
                </a:effectLst>
              </a:rPr>
              <a:t>Вакцины от ВИЧ не существует,</a:t>
            </a:r>
            <a:endParaRPr lang="ru-RU" altLang="ru-RU" sz="4000" b="1">
              <a:solidFill>
                <a:schemeClr val="accent2"/>
              </a:solidFill>
              <a:effectLst>
                <a:outerShdw blurRad="38100" dist="38100" dir="2700000" algn="tl">
                  <a:srgbClr val="000000"/>
                </a:outerShdw>
              </a:effectLst>
            </a:endParaRPr>
          </a:p>
          <a:p>
            <a:pPr marL="342900" marR="0" lvl="0" indent="-342900" eaLnBrk="1" hangingPunct="1">
              <a:buFontTx/>
            </a:pPr>
            <a:r>
              <a:rPr lang="ru-RU" altLang="ru-RU" sz="4000">
                <a:solidFill>
                  <a:schemeClr val="accent2"/>
                </a:solidFill>
              </a:rPr>
              <a:t> </a:t>
            </a:r>
            <a:endParaRPr lang="ru-RU" altLang="ru-RU" sz="4000">
              <a:solidFill>
                <a:schemeClr val="accent2"/>
              </a:solidFill>
            </a:endParaRPr>
          </a:p>
          <a:p>
            <a:pPr marL="342900" marR="0" lvl="0" indent="-342900" eaLnBrk="1" hangingPunct="1">
              <a:buFontTx/>
              <a:buBlip>
                <a:blip r:embed="rId3"/>
              </a:buBlip>
            </a:pPr>
            <a:r>
              <a:rPr lang="ru-RU" altLang="ru-RU" sz="4000" b="1">
                <a:solidFill>
                  <a:srgbClr val="191966"/>
                </a:solidFill>
              </a:rPr>
              <a:t>Но защитить себя от ВИЧ – просто!!!</a:t>
            </a:r>
            <a:endParaRPr lang="ru-RU" altLang="ru-RU" sz="4000" b="1">
              <a:solidFill>
                <a:srgbClr val="191966"/>
              </a:solidFill>
            </a:endParaRPr>
          </a:p>
          <a:p>
            <a:pPr marL="342900" marR="0" lvl="0" indent="-342900" eaLnBrk="1" hangingPunct="1"/>
            <a:endParaRPr lang="ru-RU" altLang="ru-RU" sz="4000"/>
          </a:p>
        </p:txBody>
      </p:sp>
      <p:pic>
        <p:nvPicPr>
          <p:cNvPr id="80901" name="Picture 5" descr="156a259d7a05"/>
          <p:cNvPicPr>
            <a:picLocks noChangeAspect="1"/>
          </p:cNvPicPr>
          <p:nvPr/>
        </p:nvPicPr>
        <p:blipFill>
          <a:blip r:embed="rId4"/>
          <a:stretch>
            <a:fillRect/>
          </a:stretch>
        </p:blipFill>
        <p:spPr>
          <a:xfrm>
            <a:off x="6156325" y="1628775"/>
            <a:ext cx="1817688" cy="2239963"/>
          </a:xfrm>
          <a:prstGeom prst="rect">
            <a:avLst/>
          </a:prstGeom>
          <a:noFill/>
          <a:ln>
            <a:solidFill>
              <a:srgbClr val="FF6600"/>
            </a:solidFill>
            <a:miter lim="800000"/>
          </a:ln>
        </p:spPr>
      </p:pic>
    </p:spTree>
  </p:cSld>
  <p:clrMapOvr>
    <a:masterClrMapping/>
  </p:clrMapOvr>
  <p:transition/>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pic>
        <p:nvPicPr>
          <p:cNvPr id="27650" name="Picture 4" descr="таблетки"/>
          <p:cNvPicPr>
            <a:picLocks noChangeAspect="1"/>
          </p:cNvPicPr>
          <p:nvPr/>
        </p:nvPicPr>
        <p:blipFill>
          <a:blip r:embed="rId2">
            <a:lum bright="74000"/>
          </a:blip>
          <a:stretch>
            <a:fillRect/>
          </a:stretch>
        </p:blipFill>
        <p:spPr>
          <a:xfrm>
            <a:off x="0" y="0"/>
            <a:ext cx="9144000" cy="6858000"/>
          </a:xfrm>
          <a:prstGeom prst="rect">
            <a:avLst/>
          </a:prstGeom>
          <a:noFill/>
          <a:ln>
            <a:noFill/>
            <a:miter lim="800000"/>
          </a:ln>
        </p:spPr>
      </p:pic>
      <p:sp>
        <p:nvSpPr>
          <p:cNvPr id="27651" name="Rectangle 2"/>
          <p:cNvSpPr>
            <a:spLocks noGrp="1" noChangeArrowheads="1"/>
          </p:cNvSpPr>
          <p:nvPr>
            <p:ph type="title"/>
          </p:nvPr>
        </p:nvSpPr>
        <p:spPr>
          <a:xfrm>
            <a:off x="395288" y="0"/>
            <a:ext cx="8229600" cy="1143000"/>
          </a:xfrm>
          <a:prstGeom prst="rect">
            <a:avLst/>
          </a:prstGeom>
        </p:spPr>
        <p:txBody>
          <a:bodyPr vert="horz" wrap="square" lIns="90000" tIns="46800" rIns="90000" bIns="46800" numCol="1" anchor="ctr" anchorCtr="0" compatLnSpc="1">
            <a:prstTxWarp prst="textNoShape">
              <a:avLst/>
            </a:prstTxWarp>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a:pPr marL="0" marR="0" lvl="0" indent="0" eaLnBrk="1" hangingPunct="1"/>
            <a:r>
              <a:rPr lang="ru-RU" altLang="ru-RU" b="1">
                <a:solidFill>
                  <a:schemeClr val="hlink"/>
                </a:solidFill>
                <a:effectLst>
                  <a:outerShdw blurRad="38100" dist="38100" dir="2700000" algn="tl">
                    <a:srgbClr val="000000"/>
                  </a:outerShdw>
                </a:effectLst>
              </a:rPr>
              <a:t>Происхождение</a:t>
            </a:r>
            <a:endParaRPr lang="ru-RU" altLang="ru-RU" b="1">
              <a:solidFill>
                <a:schemeClr val="hlink"/>
              </a:solidFill>
              <a:effectLst>
                <a:outerShdw blurRad="38100" dist="38100" dir="2700000" algn="tl">
                  <a:srgbClr val="000000"/>
                </a:outerShdw>
              </a:effectLst>
            </a:endParaRPr>
          </a:p>
        </p:txBody>
      </p:sp>
      <p:sp>
        <p:nvSpPr>
          <p:cNvPr id="27652" name="Rectangle 3"/>
          <p:cNvSpPr>
            <a:spLocks noGrp="1" noChangeArrowheads="1"/>
          </p:cNvSpPr>
          <p:nvPr>
            <p:ph type="body" idx="1"/>
          </p:nvPr>
        </p:nvSpPr>
        <p:spPr>
          <a:xfrm>
            <a:off x="827088" y="981075"/>
            <a:ext cx="7993062" cy="1800225"/>
          </a:xfrm>
          <a:prstGeom prst="rect">
            <a:avLst/>
          </a:prstGeom>
        </p:spPr>
        <p:txBody>
          <a:bodyPr vert="horz" wrap="square" lIns="90000" tIns="46800" rIns="90000" bIns="46800" numCol="1" anchor="t" anchorCtr="0" compatLnSpc="1">
            <a:prstTxWarp prst="textNoShape">
              <a:avLst/>
            </a:prstTxWarp>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342900" marR="0" lvl="0" indent="-342900" eaLnBrk="1" hangingPunct="1">
              <a:buClr>
                <a:schemeClr val="tx1"/>
              </a:buClr>
              <a:buFontTx/>
              <a:buBlip>
                <a:blip r:embed="rId3"/>
              </a:buBlip>
            </a:pPr>
            <a:r>
              <a:rPr lang="ru-RU" altLang="ru-RU" sz="2800" b="1">
                <a:solidFill>
                  <a:srgbClr val="0000FF"/>
                </a:solidFill>
                <a:effectLst>
                  <a:outerShdw blurRad="38100" dist="38100" dir="2700000" algn="tl">
                    <a:srgbClr val="000000"/>
                  </a:outerShdw>
                </a:effectLst>
              </a:rPr>
              <a:t>На сегодня наибольшее доверие вызывает теория происхождения ВИЧ от ретровируов приматов, обитающих на территории Африки:</a:t>
            </a:r>
            <a:endParaRPr lang="ru-RU" altLang="ru-RU" sz="2800" b="1">
              <a:solidFill>
                <a:srgbClr val="0000FF"/>
              </a:solidFill>
              <a:effectLst>
                <a:outerShdw blurRad="38100" dist="38100" dir="2700000" algn="tl">
                  <a:srgbClr val="000000"/>
                </a:outerShdw>
              </a:effectLst>
            </a:endParaRPr>
          </a:p>
        </p:txBody>
      </p:sp>
      <p:pic>
        <p:nvPicPr>
          <p:cNvPr id="27653" name="Picture 5" descr="4994"/>
          <p:cNvPicPr>
            <a:picLocks noChangeAspect="1"/>
          </p:cNvPicPr>
          <p:nvPr/>
        </p:nvPicPr>
        <p:blipFill>
          <a:blip r:embed="rId4">
            <a:lum bright="20000"/>
          </a:blip>
          <a:stretch>
            <a:fillRect/>
          </a:stretch>
        </p:blipFill>
        <p:spPr>
          <a:xfrm>
            <a:off x="4859338" y="4868863"/>
            <a:ext cx="2736850" cy="1871662"/>
          </a:xfrm>
          <a:prstGeom prst="rect">
            <a:avLst/>
          </a:prstGeom>
          <a:noFill/>
          <a:ln>
            <a:solidFill>
              <a:srgbClr val="0000FF"/>
            </a:solidFill>
            <a:miter lim="800000"/>
          </a:ln>
        </p:spPr>
      </p:pic>
      <p:sp>
        <p:nvSpPr>
          <p:cNvPr id="27654" name="Rectangle 6"/>
          <p:cNvSpPr/>
          <p:nvPr/>
        </p:nvSpPr>
        <p:spPr>
          <a:xfrm>
            <a:off x="323850" y="3068638"/>
            <a:ext cx="5051425" cy="3573462"/>
          </a:xfrm>
          <a:prstGeom prst="rect">
            <a:avLst/>
          </a:prstGeom>
          <a:noFill/>
          <a:ln>
            <a:noFill/>
            <a:miter lim="800000"/>
          </a:ln>
          <a:effectLst/>
        </p:spPr>
        <p:txBody>
          <a:bodyPr>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342900" lvl="0" indent="-342900" eaLnBrk="1" hangingPunct="1">
              <a:lnSpc>
                <a:spcPct val="80000"/>
              </a:lnSpc>
              <a:spcBef>
                <a:spcPct val="20000"/>
              </a:spcBef>
              <a:buClr>
                <a:schemeClr val="tx1"/>
              </a:buClr>
              <a:buFontTx/>
              <a:buBlip>
                <a:blip r:embed="rId3"/>
              </a:buBlip>
            </a:pPr>
            <a:r>
              <a:rPr lang="ru-RU" altLang="ru-RU" b="1">
                <a:solidFill>
                  <a:schemeClr val="tx1"/>
                </a:solidFill>
              </a:rPr>
              <a:t>Зелёные мартышки (</a:t>
            </a:r>
            <a:r>
              <a:rPr lang="en-US" altLang="ru-RU" b="1">
                <a:solidFill>
                  <a:schemeClr val="tx1"/>
                </a:solidFill>
              </a:rPr>
              <a:t>Sooty Mangabey monkey</a:t>
            </a:r>
            <a:r>
              <a:rPr lang="ru-RU" altLang="ru-RU" b="1">
                <a:solidFill>
                  <a:schemeClr val="tx1"/>
                </a:solidFill>
              </a:rPr>
              <a:t>); ВИЧ2</a:t>
            </a:r>
            <a:endParaRPr lang="ru-RU" altLang="ru-RU" b="1">
              <a:solidFill>
                <a:schemeClr val="tx1"/>
              </a:solidFill>
            </a:endParaRPr>
          </a:p>
          <a:p>
            <a:pPr marL="342900" lvl="0" indent="-342900" eaLnBrk="1" hangingPunct="1">
              <a:lnSpc>
                <a:spcPct val="80000"/>
              </a:lnSpc>
              <a:spcBef>
                <a:spcPct val="20000"/>
              </a:spcBef>
              <a:buClr>
                <a:schemeClr val="tx1"/>
              </a:buClr>
              <a:buFontTx/>
            </a:pPr>
            <a:endParaRPr lang="ru-RU" altLang="ru-RU" b="1">
              <a:solidFill>
                <a:schemeClr val="tx1"/>
              </a:solidFill>
            </a:endParaRPr>
          </a:p>
          <a:p>
            <a:pPr marL="342900" lvl="0" indent="-342900" eaLnBrk="1" hangingPunct="1">
              <a:lnSpc>
                <a:spcPct val="80000"/>
              </a:lnSpc>
              <a:spcBef>
                <a:spcPct val="20000"/>
              </a:spcBef>
              <a:buClr>
                <a:schemeClr val="tx1"/>
              </a:buClr>
              <a:buFontTx/>
              <a:buBlip>
                <a:blip r:embed="rId3"/>
              </a:buBlip>
            </a:pPr>
            <a:r>
              <a:rPr lang="ru-RU" altLang="ru-RU" b="1">
                <a:solidFill>
                  <a:schemeClr val="tx1"/>
                </a:solidFill>
              </a:rPr>
              <a:t>Шимпанзе (</a:t>
            </a:r>
            <a:r>
              <a:rPr lang="en-US" altLang="ru-RU" b="1">
                <a:solidFill>
                  <a:schemeClr val="tx1"/>
                </a:solidFill>
              </a:rPr>
              <a:t>Pan Troglodytes Troglodytes</a:t>
            </a:r>
            <a:r>
              <a:rPr lang="ru-RU" altLang="ru-RU" b="1">
                <a:solidFill>
                  <a:schemeClr val="tx1"/>
                </a:solidFill>
              </a:rPr>
              <a:t>); ВИЧ 1</a:t>
            </a:r>
            <a:endParaRPr lang="ru-RU" altLang="ru-RU" b="1">
              <a:solidFill>
                <a:schemeClr val="tx1"/>
              </a:solidFill>
            </a:endParaRPr>
          </a:p>
          <a:p>
            <a:pPr marL="342900" lvl="0" indent="-342900" eaLnBrk="1" hangingPunct="1">
              <a:lnSpc>
                <a:spcPct val="80000"/>
              </a:lnSpc>
              <a:spcBef>
                <a:spcPct val="20000"/>
              </a:spcBef>
              <a:buClrTx/>
              <a:buFontTx/>
              <a:buChar char="•"/>
            </a:pPr>
            <a:endParaRPr lang="ru-RU" altLang="ru-RU">
              <a:solidFill>
                <a:schemeClr val="tx1"/>
              </a:solidFill>
            </a:endParaRPr>
          </a:p>
        </p:txBody>
      </p:sp>
      <p:pic>
        <p:nvPicPr>
          <p:cNvPr id="27655" name="Picture 7" descr="3823"/>
          <p:cNvPicPr>
            <a:picLocks noChangeAspect="1"/>
          </p:cNvPicPr>
          <p:nvPr/>
        </p:nvPicPr>
        <p:blipFill>
          <a:blip r:embed="rId5">
            <a:lum bright="6000"/>
          </a:blip>
          <a:stretch>
            <a:fillRect/>
          </a:stretch>
        </p:blipFill>
        <p:spPr>
          <a:xfrm>
            <a:off x="5867400" y="2492375"/>
            <a:ext cx="2449513" cy="2286000"/>
          </a:xfrm>
          <a:prstGeom prst="rect">
            <a:avLst/>
          </a:prstGeom>
          <a:noFill/>
          <a:ln>
            <a:solidFill>
              <a:srgbClr val="0000FF"/>
            </a:solidFill>
            <a:miter lim="800000"/>
          </a:ln>
        </p:spPr>
      </p:pic>
    </p:spTree>
  </p:cSld>
  <p:clrMapOvr>
    <a:masterClrMapping/>
  </p:clrMapOvr>
  <p:transition/>
  <p:timing/>
</p:sld>
</file>

<file path=ppt/slides/slide50.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pic>
        <p:nvPicPr>
          <p:cNvPr id="81922" name="Picture 4" descr="x_99c0b9e9"/>
          <p:cNvPicPr>
            <a:picLocks noChangeAspect="1"/>
          </p:cNvPicPr>
          <p:nvPr/>
        </p:nvPicPr>
        <p:blipFill>
          <a:blip r:embed="rId2">
            <a:lum bright="6000"/>
          </a:blip>
          <a:stretch>
            <a:fillRect/>
          </a:stretch>
        </p:blipFill>
        <p:spPr>
          <a:xfrm>
            <a:off x="0" y="19050"/>
            <a:ext cx="9144000" cy="6838950"/>
          </a:xfrm>
          <a:prstGeom prst="rect">
            <a:avLst/>
          </a:prstGeom>
          <a:noFill/>
          <a:ln>
            <a:noFill/>
            <a:miter lim="800000"/>
          </a:ln>
        </p:spPr>
      </p:pic>
      <p:sp>
        <p:nvSpPr>
          <p:cNvPr id="81923" name="Rectangle 2"/>
          <p:cNvSpPr>
            <a:spLocks noGrp="1" noChangeArrowheads="1"/>
          </p:cNvSpPr>
          <p:nvPr>
            <p:ph type="title"/>
          </p:nvPr>
        </p:nvSpPr>
        <p:spPr>
          <a:xfrm>
            <a:off x="468313" y="19050"/>
            <a:ext cx="8228012" cy="1393825"/>
          </a:xfrm>
          <a:prstGeom prst="rect">
            <a:avLst/>
          </a:prstGeom>
        </p:spPr>
        <p:txBody>
          <a:bodyPr vert="horz" wrap="square" lIns="90000" tIns="46800" rIns="90000" bIns="46800" numCol="1" anchor="ctr" anchorCtr="0" compatLnSpc="1">
            <a:prstTxWarp prst="textNoShape">
              <a:avLst/>
            </a:prstTxWarp>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a:pPr marL="0" marR="0" lvl="0" indent="0" eaLnBrk="1" hangingPunct="1"/>
            <a:r>
              <a:rPr lang="ru-RU" altLang="ru-RU" b="1">
                <a:solidFill>
                  <a:srgbClr val="003399"/>
                </a:solidFill>
                <a:effectLst>
                  <a:outerShdw blurRad="38100" dist="38100" dir="2700000" algn="tl">
                    <a:srgbClr val="000000">
                      <a:alpha val="43137"/>
                    </a:srgbClr>
                  </a:outerShdw>
                </a:effectLst>
              </a:rPr>
              <a:t>Как защитить себя от ВИЧ</a:t>
            </a:r>
            <a:endParaRPr lang="ru-RU" altLang="ru-RU" b="1">
              <a:solidFill>
                <a:srgbClr val="003399"/>
              </a:solidFill>
              <a:effectLst>
                <a:outerShdw blurRad="38100" dist="38100" dir="2700000" algn="tl">
                  <a:srgbClr val="000000">
                    <a:alpha val="43137"/>
                  </a:srgbClr>
                </a:outerShdw>
              </a:effectLst>
            </a:endParaRPr>
          </a:p>
        </p:txBody>
      </p:sp>
      <p:sp>
        <p:nvSpPr>
          <p:cNvPr id="81924" name="Rectangle 3"/>
          <p:cNvSpPr>
            <a:spLocks noGrp="1"/>
          </p:cNvSpPr>
          <p:nvPr>
            <p:ph type="body" idx="1"/>
          </p:nvPr>
        </p:nvSpPr>
        <p:spPr>
          <a:xfrm>
            <a:off x="395288" y="1196975"/>
            <a:ext cx="5616575" cy="5400675"/>
          </a:xfrm>
          <a:noFill/>
          <a:ln>
            <a:round/>
          </a:ln>
        </p:spPr>
        <p:txBody>
          <a:bodyPr vert="horz" wrap="square" lIns="90000" tIns="46800" rIns="90000" bIns="46800" anchor="t" anchorCtr="0">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lvl="0" eaLnBrk="1" hangingPunct="1">
              <a:lnSpc>
                <a:spcPct val="80000"/>
              </a:lnSpc>
              <a:buFontTx/>
              <a:buBlip>
                <a:blip r:embed="rId3"/>
              </a:buBlip>
            </a:pPr>
            <a:r>
              <a:rPr lang="ru-RU" altLang="ru-RU" sz="2800" b="1">
                <a:solidFill>
                  <a:srgbClr val="191966"/>
                </a:solidFill>
              </a:rPr>
              <a:t>Отказ от употребления наркотиков </a:t>
            </a:r>
            <a:endParaRPr lang="ru-RU" altLang="ru-RU" sz="2800" b="1">
              <a:solidFill>
                <a:srgbClr val="191966"/>
              </a:solidFill>
            </a:endParaRPr>
          </a:p>
          <a:p>
            <a:pPr lvl="0" eaLnBrk="1" hangingPunct="1">
              <a:lnSpc>
                <a:spcPct val="80000"/>
              </a:lnSpc>
              <a:buFontTx/>
              <a:buBlip>
                <a:blip r:embed="rId3"/>
              </a:buBlip>
            </a:pPr>
            <a:r>
              <a:rPr lang="ru-RU" altLang="ru-RU" sz="2800" b="1">
                <a:solidFill>
                  <a:srgbClr val="CC0000"/>
                </a:solidFill>
              </a:rPr>
              <a:t>Воздержание от сексуальных отношений</a:t>
            </a:r>
            <a:r>
              <a:rPr lang="ru-RU" altLang="ru-RU" sz="2800" b="1"/>
              <a:t> </a:t>
            </a:r>
            <a:endParaRPr lang="ru-RU" altLang="ru-RU" sz="2800" b="1"/>
          </a:p>
          <a:p>
            <a:pPr lvl="0" eaLnBrk="1" hangingPunct="1">
              <a:lnSpc>
                <a:spcPct val="80000"/>
              </a:lnSpc>
              <a:buFontTx/>
              <a:buBlip>
                <a:blip r:embed="rId3"/>
              </a:buBlip>
            </a:pPr>
            <a:r>
              <a:rPr lang="ru-RU" altLang="ru-RU" sz="2800" b="1">
                <a:solidFill>
                  <a:srgbClr val="000099"/>
                </a:solidFill>
              </a:rPr>
              <a:t>Отсрочка и более позднее начало сексуальной жизни</a:t>
            </a:r>
            <a:r>
              <a:rPr lang="ru-RU" altLang="ru-RU" sz="2800" b="1"/>
              <a:t> </a:t>
            </a:r>
            <a:endParaRPr lang="ru-RU" altLang="ru-RU" sz="2800" b="1"/>
          </a:p>
          <a:p>
            <a:pPr lvl="0" eaLnBrk="1" hangingPunct="1">
              <a:lnSpc>
                <a:spcPct val="80000"/>
              </a:lnSpc>
              <a:buFontTx/>
              <a:buBlip>
                <a:blip r:embed="rId3"/>
              </a:buBlip>
            </a:pPr>
            <a:r>
              <a:rPr lang="ru-RU" altLang="ru-RU" sz="2800" b="1">
                <a:solidFill>
                  <a:srgbClr val="008000"/>
                </a:solidFill>
              </a:rPr>
              <a:t>Взаимная верность, ответственность за свое здоровье и за здоровье партнера</a:t>
            </a:r>
            <a:endParaRPr lang="ru-RU" altLang="ru-RU" sz="2800" b="1">
              <a:solidFill>
                <a:srgbClr val="008000"/>
              </a:solidFill>
            </a:endParaRPr>
          </a:p>
          <a:p>
            <a:pPr lvl="0" eaLnBrk="1" hangingPunct="1">
              <a:lnSpc>
                <a:spcPct val="80000"/>
              </a:lnSpc>
              <a:buFontTx/>
              <a:buBlip>
                <a:blip r:embed="rId3"/>
              </a:buBlip>
            </a:pPr>
            <a:r>
              <a:rPr lang="ru-RU" altLang="ru-RU" sz="2800" b="1">
                <a:solidFill>
                  <a:srgbClr val="191966"/>
                </a:solidFill>
              </a:rPr>
              <a:t>Использование презервативов </a:t>
            </a:r>
            <a:r>
              <a:rPr lang="ru-RU" altLang="ru-RU" sz="2800" b="1">
                <a:solidFill>
                  <a:srgbClr val="FF0000"/>
                </a:solidFill>
              </a:rPr>
              <a:t>каждый раз с каждым партнером</a:t>
            </a:r>
            <a:endParaRPr lang="ru-RU" altLang="ru-RU" sz="2800" b="1">
              <a:solidFill>
                <a:srgbClr val="FF0000"/>
              </a:solidFill>
            </a:endParaRPr>
          </a:p>
        </p:txBody>
      </p:sp>
      <p:pic>
        <p:nvPicPr>
          <p:cNvPr id="81925" name="Picture 5" descr="H7iD1t8yo1SE6ABR"/>
          <p:cNvPicPr>
            <a:picLocks noChangeAspect="1"/>
          </p:cNvPicPr>
          <p:nvPr/>
        </p:nvPicPr>
        <p:blipFill>
          <a:blip r:embed="rId4">
            <a:lum bright="24000"/>
          </a:blip>
          <a:stretch>
            <a:fillRect/>
          </a:stretch>
        </p:blipFill>
        <p:spPr>
          <a:xfrm>
            <a:off x="5940425" y="1196975"/>
            <a:ext cx="1835150" cy="2520950"/>
          </a:xfrm>
          <a:prstGeom prst="rect">
            <a:avLst/>
          </a:prstGeom>
          <a:solidFill>
            <a:schemeClr val="tx2"/>
          </a:solidFill>
          <a:ln>
            <a:solidFill>
              <a:schemeClr val="tx1"/>
            </a:solidFill>
            <a:miter lim="800000"/>
          </a:ln>
        </p:spPr>
      </p:pic>
      <p:pic>
        <p:nvPicPr>
          <p:cNvPr id="81926" name="Picture 6" descr="2012"/>
          <p:cNvPicPr>
            <a:picLocks noChangeAspect="1"/>
          </p:cNvPicPr>
          <p:nvPr/>
        </p:nvPicPr>
        <p:blipFill>
          <a:blip r:embed="rId5">
            <a:lum bright="12000"/>
          </a:blip>
          <a:stretch>
            <a:fillRect/>
          </a:stretch>
        </p:blipFill>
        <p:spPr>
          <a:xfrm>
            <a:off x="5724525" y="3860800"/>
            <a:ext cx="2232025" cy="1308100"/>
          </a:xfrm>
          <a:prstGeom prst="rect">
            <a:avLst/>
          </a:prstGeom>
          <a:noFill/>
          <a:ln>
            <a:solidFill>
              <a:schemeClr val="tx1"/>
            </a:solidFill>
            <a:miter lim="800000"/>
          </a:ln>
        </p:spPr>
      </p:pic>
      <p:pic>
        <p:nvPicPr>
          <p:cNvPr id="81927" name="Picture 7" descr="презерватив-олимпиада-286618"/>
          <p:cNvPicPr>
            <a:picLocks noChangeAspect="1"/>
          </p:cNvPicPr>
          <p:nvPr/>
        </p:nvPicPr>
        <p:blipFill>
          <a:blip r:embed="rId6"/>
          <a:stretch>
            <a:fillRect/>
          </a:stretch>
        </p:blipFill>
        <p:spPr>
          <a:xfrm>
            <a:off x="6011863" y="5445125"/>
            <a:ext cx="1800225" cy="1130300"/>
          </a:xfrm>
          <a:prstGeom prst="rect">
            <a:avLst/>
          </a:prstGeom>
          <a:noFill/>
          <a:ln>
            <a:noFill/>
            <a:miter lim="800000"/>
          </a:ln>
        </p:spPr>
      </p:pic>
    </p:spTree>
  </p:cSld>
  <p:clrMapOvr>
    <a:masterClrMapping/>
  </p:clrMapOvr>
  <p:transition/>
  <p:timing/>
</p:sld>
</file>

<file path=ppt/slides/slide5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82946" name="Заголовок 1"/>
          <p:cNvSpPr>
            <a:spLocks noGrp="1"/>
          </p:cNvSpPr>
          <p:nvPr>
            <p:ph type="title"/>
          </p:nvPr>
        </p:nvSpPr>
        <p:spPr>
          <a:xfrm>
            <a:off x="628650" y="1131888"/>
            <a:ext cx="7886700" cy="669925"/>
          </a:xfrm>
          <a:prstGeom prst="rect">
            <a:avLst/>
          </a:prstGeom>
        </p:spPr>
        <p:txBody>
          <a:bodyPr vert="horz" wrap="square" lIns="90000" tIns="46800" rIns="90000" bIns="46800" numCol="1" anchor="ctr" anchorCtr="0" compatLnSpc="1">
            <a:prstTxWarp prst="textNoShape">
              <a:avLst/>
            </a:prstTxWarp>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a:pPr marL="0" marR="0" lvl="0" indent="0"/>
            <a:br>
              <a:rPr lang="ru-RU" altLang="ru-RU" sz="1400"/>
            </a:br>
            <a:r>
              <a:rPr lang="ru-RU" altLang="ru-RU" sz="1400"/>
              <a:t>Сайт Краевого Центра СПИД </a:t>
            </a:r>
            <a:r>
              <a:rPr lang="en-US" altLang="ru-RU" sz="1400">
                <a:hlinkClick r:id="rId2"/>
              </a:rPr>
              <a:t>www.aidskrsn.ru</a:t>
            </a:r>
            <a:br>
              <a:rPr lang="en-US" altLang="ru-RU" sz="1400"/>
            </a:br>
            <a:endParaRPr lang="ru-RU" altLang="ru-RU" sz="1400"/>
          </a:p>
        </p:txBody>
      </p:sp>
      <p:pic>
        <p:nvPicPr>
          <p:cNvPr id="82947" name="Объект 3"/>
          <p:cNvPicPr>
            <a:picLocks noGrp="1" noChangeAspect="1"/>
          </p:cNvPicPr>
          <p:nvPr>
            <p:ph idx="1"/>
          </p:nvPr>
        </p:nvPicPr>
        <p:blipFill>
          <a:blip r:embed="rId3"/>
          <a:stretch>
            <a:fillRect/>
          </a:stretch>
        </p:blipFill>
        <p:spPr>
          <a:xfrm>
            <a:off x="1403350" y="1989138"/>
            <a:ext cx="6656388" cy="4176712"/>
          </a:xfrm>
          <a:prstGeom prst="rect">
            <a:avLst/>
          </a:prstGeom>
          <a:noFill/>
          <a:ln>
            <a:noFill/>
            <a:round/>
          </a:ln>
        </p:spPr>
      </p:pic>
    </p:spTree>
  </p:cSld>
  <p:clrMapOvr>
    <a:masterClrMapping/>
  </p:clrMapOvr>
  <p:transition/>
  <p:timing/>
</p:sld>
</file>

<file path=ppt/slides/slide5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83970" name="Заголовок 1"/>
          <p:cNvSpPr>
            <a:spLocks noGrp="1"/>
          </p:cNvSpPr>
          <p:nvPr>
            <p:ph type="title"/>
          </p:nvPr>
        </p:nvSpPr>
        <p:spPr>
          <a:xfrm>
            <a:off x="468313" y="1268413"/>
            <a:ext cx="8228012" cy="790575"/>
          </a:xfrm>
          <a:noFill/>
          <a:ln>
            <a:round/>
          </a:ln>
        </p:spPr>
        <p:txBody>
          <a:bodyPr vert="horz" wrap="square" lIns="90000" tIns="46800" rIns="90000" bIns="46800" anchor="ctr" anchorCtr="0">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p:txBody>
      </p:sp>
      <p:pic>
        <p:nvPicPr>
          <p:cNvPr id="83971" name="Объект 3"/>
          <p:cNvPicPr>
            <a:picLocks noGrp="1" noChangeAspect="1"/>
          </p:cNvPicPr>
          <p:nvPr>
            <p:ph idx="1"/>
          </p:nvPr>
        </p:nvPicPr>
        <p:blipFill>
          <a:blip r:embed="rId2"/>
          <a:stretch>
            <a:fillRect/>
          </a:stretch>
        </p:blipFill>
        <p:spPr>
          <a:xfrm>
            <a:off x="236538" y="1268413"/>
            <a:ext cx="8455025" cy="5451475"/>
          </a:xfrm>
          <a:prstGeom prst="rect">
            <a:avLst/>
          </a:prstGeom>
          <a:noFill/>
          <a:ln>
            <a:noFill/>
            <a:round/>
          </a:ln>
        </p:spPr>
      </p:pic>
    </p:spTree>
  </p:cSld>
  <p:clrMapOvr>
    <a:masterClrMapping/>
  </p:clrMapOvr>
  <p:transition/>
  <p:timing/>
</p:sld>
</file>

<file path=ppt/slides/slide5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84994" name="Заголовок 1"/>
          <p:cNvSpPr>
            <a:spLocks noGrp="1"/>
          </p:cNvSpPr>
          <p:nvPr>
            <p:ph type="title"/>
          </p:nvPr>
        </p:nvSpPr>
        <p:spPr>
          <a:xfrm>
            <a:off x="611188" y="1196975"/>
            <a:ext cx="8228012" cy="2016125"/>
          </a:xfrm>
          <a:noFill/>
          <a:ln>
            <a:round/>
          </a:ln>
        </p:spPr>
        <p:txBody>
          <a:bodyPr vert="horz" wrap="square" lIns="90000" tIns="46800" rIns="90000" bIns="46800" anchor="ctr" anchorCtr="0">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a:pPr lvl="0"/>
            <a:r>
              <a:rPr lang="ru-RU" altLang="en-US" sz="2000">
                <a:latin typeface="Times New Roman" pitchFamily="18" charset="0"/>
                <a:ea typeface="Times New Roman" pitchFamily="18" charset="0"/>
              </a:rPr>
              <a:t>Новые условия:</a:t>
            </a:r>
            <a:br>
              <a:rPr lang="ru-RU" altLang="en-US" sz="2000">
                <a:latin typeface="Times New Roman" pitchFamily="18" charset="0"/>
                <a:ea typeface="Times New Roman" pitchFamily="18" charset="0"/>
              </a:rPr>
            </a:br>
            <a:r>
              <a:rPr lang="ru-RU" altLang="en-US" sz="2000">
                <a:latin typeface="Times New Roman" pitchFamily="18" charset="0"/>
                <a:ea typeface="Times New Roman" pitchFamily="18" charset="0"/>
              </a:rPr>
              <a:t>1. Изменения условий и режима работы медицинских организаций </a:t>
            </a:r>
            <a:br>
              <a:rPr lang="ru-RU" altLang="en-US" sz="2000">
                <a:latin typeface="Times New Roman" pitchFamily="18" charset="0"/>
                <a:ea typeface="Times New Roman" pitchFamily="18" charset="0"/>
              </a:rPr>
            </a:br>
            <a:r>
              <a:rPr lang="ru-RU" altLang="en-US" sz="2000">
                <a:latin typeface="Times New Roman" pitchFamily="18" charset="0"/>
                <a:ea typeface="Times New Roman" pitchFamily="18" charset="0"/>
              </a:rPr>
              <a:t>2. Изменение условий труда и отдыха у населения: самоизоляция, дистанционная работа/учеба, много времени проводят в интернете, увеличение продаж презервативов</a:t>
            </a:r>
            <a:br>
              <a:rPr lang="ru-RU" altLang="en-US" sz="2000">
                <a:latin typeface="Times New Roman" pitchFamily="18" charset="0"/>
                <a:ea typeface="Times New Roman" pitchFamily="18" charset="0"/>
              </a:rPr>
            </a:br>
            <a:endParaRPr lang="ru-RU" altLang="en-US" sz="2000"/>
          </a:p>
        </p:txBody>
      </p:sp>
      <p:sp>
        <p:nvSpPr>
          <p:cNvPr id="84995" name="Объект 2"/>
          <p:cNvSpPr>
            <a:spLocks noGrp="1"/>
          </p:cNvSpPr>
          <p:nvPr>
            <p:ph idx="1"/>
          </p:nvPr>
        </p:nvSpPr>
        <p:spPr>
          <a:xfrm>
            <a:off x="468313" y="3644900"/>
            <a:ext cx="8216900" cy="936625"/>
          </a:xfrm>
          <a:noFill/>
          <a:ln>
            <a:round/>
          </a:ln>
        </p:spPr>
        <p:txBody>
          <a:bodyPr vert="horz" wrap="square" lIns="90000" tIns="46800" rIns="90000" bIns="46800" anchor="t" anchorCtr="0">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lvl="0"/>
            <a:r>
              <a:rPr lang="ru-RU" altLang="en-US" sz="2000" b="1">
                <a:latin typeface="Times New Roman" pitchFamily="18" charset="0"/>
                <a:ea typeface="Times New Roman" pitchFamily="18" charset="0"/>
              </a:rPr>
              <a:t>Новые формы профилактики:</a:t>
            </a:r>
            <a:endParaRPr lang="ru-RU" altLang="en-US" sz="2000" b="1">
              <a:latin typeface="Times New Roman" pitchFamily="18" charset="0"/>
              <a:ea typeface="Times New Roman" pitchFamily="18" charset="0"/>
            </a:endParaRPr>
          </a:p>
          <a:p>
            <a:pPr lvl="0"/>
            <a:r>
              <a:rPr lang="ru-RU" altLang="en-US" sz="2000">
                <a:latin typeface="Times New Roman" pitchFamily="18" charset="0"/>
                <a:ea typeface="Times New Roman" pitchFamily="18" charset="0"/>
              </a:rPr>
              <a:t> -дистанционное информирование населения, молодежи</a:t>
            </a:r>
            <a:endParaRPr lang="ru-RU" altLang="en-US" sz="2000">
              <a:latin typeface="Times New Roman" pitchFamily="18" charset="0"/>
              <a:ea typeface="Times New Roman" pitchFamily="18" charset="0"/>
            </a:endParaRPr>
          </a:p>
          <a:p>
            <a:pPr lvl="0"/>
            <a:r>
              <a:rPr lang="ru-RU" altLang="en-US" sz="2000">
                <a:latin typeface="Times New Roman" pitchFamily="18" charset="0"/>
                <a:ea typeface="Times New Roman" pitchFamily="18" charset="0"/>
              </a:rPr>
              <a:t> - распространение информации в организациях МО</a:t>
            </a:r>
            <a:endParaRPr lang="ru-RU" altLang="en-US" sz="2000">
              <a:latin typeface="Times New Roman" pitchFamily="18" charset="0"/>
              <a:ea typeface="Times New Roman" pitchFamily="18" charset="0"/>
            </a:endParaRPr>
          </a:p>
          <a:p>
            <a:pPr lvl="0"/>
            <a:r>
              <a:rPr lang="ru-RU" altLang="en-US" sz="2000">
                <a:latin typeface="Times New Roman" pitchFamily="18" charset="0"/>
                <a:ea typeface="Times New Roman" pitchFamily="18" charset="0"/>
              </a:rPr>
              <a:t> - распространение информации в социальных сетях</a:t>
            </a:r>
            <a:endParaRPr lang="ru-RU" altLang="en-US" sz="2000">
              <a:latin typeface="Times New Roman" pitchFamily="18" charset="0"/>
              <a:ea typeface="Times New Roman" pitchFamily="18" charset="0"/>
            </a:endParaRPr>
          </a:p>
          <a:p>
            <a:pPr lvl="0"/>
            <a:r>
              <a:rPr lang="ru-RU" altLang="en-US" sz="2000">
                <a:latin typeface="Times New Roman" pitchFamily="18" charset="0"/>
                <a:ea typeface="Times New Roman" pitchFamily="18" charset="0"/>
              </a:rPr>
              <a:t> - проведение семинаров через </a:t>
            </a:r>
            <a:r>
              <a:rPr lang="en-US" altLang="en-US" sz="2000">
                <a:latin typeface="Times New Roman" pitchFamily="18" charset="0"/>
                <a:ea typeface="Times New Roman" pitchFamily="18" charset="0"/>
              </a:rPr>
              <a:t>Zoom</a:t>
            </a:r>
            <a:endParaRPr lang="ru-RU" altLang="en-US" sz="2000">
              <a:latin typeface="Times New Roman" pitchFamily="18" charset="0"/>
              <a:ea typeface="Times New Roman" pitchFamily="18" charset="0"/>
            </a:endParaRPr>
          </a:p>
        </p:txBody>
      </p:sp>
    </p:spTree>
  </p:cSld>
  <p:clrMapOvr>
    <a:masterClrMapping/>
  </p:clrMapOvr>
  <p:transition/>
  <p:timing/>
</p:sld>
</file>

<file path=ppt/slides/slide5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86018" name="Заголовок 1"/>
          <p:cNvSpPr>
            <a:spLocks noGrp="1"/>
          </p:cNvSpPr>
          <p:nvPr>
            <p:ph type="title"/>
          </p:nvPr>
        </p:nvSpPr>
        <p:spPr>
          <a:xfrm>
            <a:off x="628650" y="1131888"/>
            <a:ext cx="7886700" cy="373062"/>
          </a:xfrm>
          <a:noFill/>
          <a:ln>
            <a:round/>
          </a:ln>
        </p:spPr>
        <p:txBody>
          <a:bodyPr vert="horz" wrap="square" lIns="90000" tIns="46800" rIns="90000" bIns="46800" anchor="ctr" anchorCtr="0">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a:pPr lvl="0"/>
            <a:r>
              <a:rPr lang="ru-RU" altLang="en-US" sz="1800">
                <a:latin typeface="Times New Roman" pitchFamily="18" charset="0"/>
                <a:ea typeface="Times New Roman" pitchFamily="18" charset="0"/>
              </a:rPr>
              <a:t>Раздел «О нас»</a:t>
            </a:r>
            <a:endParaRPr lang="ru-RU" altLang="en-US" sz="1800">
              <a:latin typeface="Times New Roman" pitchFamily="18" charset="0"/>
              <a:ea typeface="Times New Roman" pitchFamily="18" charset="0"/>
            </a:endParaRPr>
          </a:p>
        </p:txBody>
      </p:sp>
      <p:pic>
        <p:nvPicPr>
          <p:cNvPr id="86019" name="Объект 3"/>
          <p:cNvPicPr>
            <a:picLocks noGrp="1" noChangeAspect="1"/>
          </p:cNvPicPr>
          <p:nvPr>
            <p:ph idx="1"/>
          </p:nvPr>
        </p:nvPicPr>
        <p:blipFill>
          <a:blip r:embed="rId2"/>
          <a:stretch>
            <a:fillRect/>
          </a:stretch>
        </p:blipFill>
        <p:spPr>
          <a:xfrm>
            <a:off x="1273175" y="1879600"/>
            <a:ext cx="6148388" cy="3843338"/>
          </a:xfrm>
          <a:prstGeom prst="rect">
            <a:avLst/>
          </a:prstGeom>
          <a:noFill/>
          <a:ln>
            <a:noFill/>
            <a:round/>
          </a:ln>
        </p:spPr>
      </p:pic>
    </p:spTree>
  </p:cSld>
  <p:clrMapOvr>
    <a:masterClrMapping/>
  </p:clrMapOvr>
  <p:transition/>
  <p:timing/>
</p:sld>
</file>

<file path=ppt/slides/slide55.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87042" name="Заголовок 1"/>
          <p:cNvSpPr>
            <a:spLocks noGrp="1"/>
          </p:cNvSpPr>
          <p:nvPr>
            <p:ph type="title"/>
          </p:nvPr>
        </p:nvSpPr>
        <p:spPr>
          <a:xfrm>
            <a:off x="628650" y="1131888"/>
            <a:ext cx="7886700" cy="365125"/>
          </a:xfrm>
          <a:prstGeom prst="rect">
            <a:avLst/>
          </a:prstGeom>
        </p:spPr>
        <p:txBody>
          <a:bodyPr vert="horz" wrap="square" lIns="90000" tIns="46800" rIns="90000" bIns="46800" numCol="1" anchor="ctr" anchorCtr="0" compatLnSpc="1">
            <a:prstTxWarp prst="textNoShape">
              <a:avLst/>
            </a:prstTxWarp>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a:pPr marL="0" marR="0" lvl="0" indent="0"/>
            <a:r>
              <a:rPr lang="ru-RU" altLang="en-US" sz="1900">
                <a:latin typeface="Times New Roman" pitchFamily="18" charset="0"/>
                <a:ea typeface="Times New Roman" pitchFamily="18" charset="0"/>
              </a:rPr>
              <a:t>Модуль по ВИЧ-инфекции</a:t>
            </a:r>
            <a:endParaRPr lang="ru-RU" altLang="en-US" sz="1900">
              <a:latin typeface="Times New Roman" pitchFamily="18" charset="0"/>
              <a:ea typeface="Times New Roman" pitchFamily="18" charset="0"/>
            </a:endParaRPr>
          </a:p>
        </p:txBody>
      </p:sp>
      <p:pic>
        <p:nvPicPr>
          <p:cNvPr id="87043" name="Объект 3"/>
          <p:cNvPicPr>
            <a:picLocks noGrp="1" noChangeAspect="1"/>
          </p:cNvPicPr>
          <p:nvPr>
            <p:ph idx="1"/>
          </p:nvPr>
        </p:nvPicPr>
        <p:blipFill>
          <a:blip r:embed="rId2"/>
          <a:stretch>
            <a:fillRect/>
          </a:stretch>
        </p:blipFill>
        <p:spPr>
          <a:xfrm>
            <a:off x="914400" y="1736725"/>
            <a:ext cx="6753225" cy="3798888"/>
          </a:xfrm>
          <a:prstGeom prst="rect">
            <a:avLst/>
          </a:prstGeom>
          <a:noFill/>
          <a:ln>
            <a:noFill/>
            <a:round/>
          </a:ln>
        </p:spPr>
      </p:pic>
    </p:spTree>
  </p:cSld>
  <p:clrMapOvr>
    <a:masterClrMapping/>
  </p:clrMapOvr>
  <p:transition/>
  <p:timing/>
</p:sld>
</file>

<file path=ppt/slides/slide56.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88066" name="Заголовок 1"/>
          <p:cNvSpPr>
            <a:spLocks noGrp="1"/>
          </p:cNvSpPr>
          <p:nvPr>
            <p:ph type="title"/>
          </p:nvPr>
        </p:nvSpPr>
        <p:spPr>
          <a:xfrm>
            <a:off x="628650" y="1131888"/>
            <a:ext cx="7886700" cy="423862"/>
          </a:xfrm>
          <a:noFill/>
          <a:ln>
            <a:round/>
          </a:ln>
        </p:spPr>
        <p:txBody>
          <a:bodyPr vert="horz" wrap="square" lIns="90000" tIns="46800" rIns="90000" bIns="46800" anchor="ctr" anchorCtr="0">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a:pPr lvl="0"/>
            <a:r>
              <a:rPr lang="ru-RU" altLang="en-US" sz="1800">
                <a:latin typeface="Times New Roman" pitchFamily="18" charset="0"/>
                <a:ea typeface="Times New Roman" pitchFamily="18" charset="0"/>
              </a:rPr>
              <a:t>Видео «Я знаю»</a:t>
            </a:r>
            <a:endParaRPr lang="ru-RU" altLang="en-US" sz="1800">
              <a:latin typeface="Times New Roman" pitchFamily="18" charset="0"/>
              <a:ea typeface="Times New Roman" pitchFamily="18" charset="0"/>
            </a:endParaRPr>
          </a:p>
        </p:txBody>
      </p:sp>
      <p:pic>
        <p:nvPicPr>
          <p:cNvPr id="88067" name="Объект 3"/>
          <p:cNvPicPr>
            <a:picLocks noGrp="1" noChangeAspect="1"/>
          </p:cNvPicPr>
          <p:nvPr>
            <p:ph idx="1"/>
          </p:nvPr>
        </p:nvPicPr>
        <p:blipFill>
          <a:blip r:embed="rId2"/>
          <a:stretch>
            <a:fillRect/>
          </a:stretch>
        </p:blipFill>
        <p:spPr>
          <a:xfrm>
            <a:off x="854075" y="1652588"/>
            <a:ext cx="6956425" cy="4348162"/>
          </a:xfrm>
          <a:prstGeom prst="rect">
            <a:avLst/>
          </a:prstGeom>
          <a:noFill/>
          <a:ln>
            <a:noFill/>
            <a:round/>
          </a:ln>
        </p:spPr>
      </p:pic>
    </p:spTree>
  </p:cSld>
  <p:clrMapOvr>
    <a:masterClrMapping/>
  </p:clrMapOvr>
  <p:transition/>
  <p:timing/>
</p:sld>
</file>

<file path=ppt/slides/slide57.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89090" name="Заголовок 1"/>
          <p:cNvSpPr>
            <a:spLocks noGrp="1"/>
          </p:cNvSpPr>
          <p:nvPr>
            <p:ph type="title"/>
          </p:nvPr>
        </p:nvSpPr>
        <p:spPr>
          <a:xfrm>
            <a:off x="468313" y="1268413"/>
            <a:ext cx="8228012" cy="790575"/>
          </a:xfrm>
          <a:noFill/>
          <a:ln>
            <a:round/>
          </a:ln>
        </p:spPr>
        <p:txBody>
          <a:bodyPr vert="horz" wrap="square" lIns="90000" tIns="46800" rIns="90000" bIns="46800" anchor="ctr" anchorCtr="0">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a:pPr lvl="0"/>
            <a:r>
              <a:t>СПАСИБО ЗА ВНИМАНИЕ</a:t>
            </a:r>
          </a:p>
        </p:txBody>
      </p:sp>
      <p:sp>
        <p:nvSpPr>
          <p:cNvPr id="89091" name="Объект 2"/>
          <p:cNvSpPr>
            <a:spLocks noGrp="1"/>
          </p:cNvSpPr>
          <p:nvPr>
            <p:ph idx="1"/>
          </p:nvPr>
        </p:nvSpPr>
        <p:spPr>
          <a:xfrm>
            <a:off x="457200" y="2205038"/>
            <a:ext cx="8228013" cy="3919537"/>
          </a:xfrm>
          <a:noFill/>
          <a:ln>
            <a:round/>
          </a:ln>
        </p:spPr>
        <p:txBody>
          <a:bodyPr vert="horz" wrap="square" lIns="90000" tIns="46800" rIns="90000" bIns="46800" anchor="t" anchorCtr="0">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lvl="0"/>
            <a:r>
              <a:rPr lang="ru-RU" altLang="ru-RU" sz="1400"/>
              <a:t>       Для закрепления полученной информации и анализа степени риска заражения ВИЧ-инфекцией при различных социальных и бытовых контактах предлагаем Вам пройти анкетирование на знание мер профилактики ВИЧ-инфекции.</a:t>
            </a:r>
            <a:endParaRPr lang="ru-RU" altLang="ru-RU" sz="1400" u="sng">
              <a:solidFill>
                <a:srgbClr val="CCCCFF"/>
              </a:solidFill>
              <a:hlinkClick r:id="rId2"/>
            </a:endParaRPr>
          </a:p>
          <a:p>
            <a:pPr lvl="0"/>
            <a:endParaRPr lang="ru-RU" altLang="ru-RU" sz="1400" u="sng">
              <a:solidFill>
                <a:srgbClr val="CCCCFF"/>
              </a:solidFill>
              <a:hlinkClick r:id="rId2"/>
            </a:endParaRPr>
          </a:p>
          <a:p>
            <a:pPr lvl="0"/>
            <a:endParaRPr lang="ru-RU" altLang="ru-RU" sz="1400" u="sng">
              <a:solidFill>
                <a:srgbClr val="CCCCFF"/>
              </a:solidFill>
              <a:hlinkClick r:id="rId2"/>
            </a:endParaRPr>
          </a:p>
          <a:p>
            <a:pPr lvl="0"/>
            <a:r>
              <a:rPr lang="ru-RU" altLang="ru-RU" sz="1400" u="sng">
                <a:solidFill>
                  <a:srgbClr val="FF0000"/>
                </a:solidFill>
                <a:hlinkClick r:id="rId2"/>
              </a:rPr>
              <a:t>https://docs.google.com/forms/d/e/1FAIpQLSchOMCDU08bmQRG_n4EOVFoBmH_gvacVJqiJSs4wprEB65pXQ/viewform?usp=sf_link</a:t>
            </a:r>
            <a:endParaRPr lang="ru-RU" altLang="ru-RU" sz="1400">
              <a:solidFill>
                <a:srgbClr val="FF0000"/>
              </a:solidFill>
            </a:endParaRPr>
          </a:p>
          <a:p>
            <a:pPr lvl="0"/>
            <a:r>
              <a:rPr lang="ru-RU" altLang="ru-RU">
                <a:solidFill>
                  <a:srgbClr val="FF0000"/>
                </a:solidFill>
              </a:rPr>
              <a:t> </a:t>
            </a:r>
            <a:endParaRPr lang="ru-RU" altLang="ru-RU">
              <a:solidFill>
                <a:srgbClr val="FF0000"/>
              </a:solidFill>
            </a:endParaRPr>
          </a:p>
          <a:p>
            <a:pPr lvl="0"/>
            <a:endParaRPr lang="ru-RU" altLang="ru-RU"/>
          </a:p>
        </p:txBody>
      </p:sp>
    </p:spTree>
  </p:cSld>
  <p:clrMapOvr>
    <a:masterClrMapping/>
  </p:clrMapOvr>
  <p:transition/>
  <p:timing/>
</p:sld>
</file>

<file path=ppt/slides/slide58.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90114" name="Заголовок 1"/>
          <p:cNvSpPr>
            <a:spLocks noGrp="1"/>
          </p:cNvSpPr>
          <p:nvPr>
            <p:ph type="title"/>
          </p:nvPr>
        </p:nvSpPr>
        <p:spPr>
          <a:xfrm>
            <a:off x="3635375" y="1268413"/>
            <a:ext cx="5060950" cy="2305050"/>
          </a:xfrm>
          <a:noFill/>
          <a:ln>
            <a:round/>
          </a:ln>
        </p:spPr>
        <p:txBody>
          <a:bodyPr vert="horz" wrap="square" lIns="90000" tIns="46800" rIns="90000" bIns="46800" anchor="ctr" anchorCtr="0">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a:pPr lvl="0"/>
            <a:r>
              <a:t>Берегите себя!</a:t>
            </a:r>
            <a:br/>
            <a:r>
              <a:t>Всего Вам доброго!</a:t>
            </a:r>
          </a:p>
        </p:txBody>
      </p:sp>
      <p:sp>
        <p:nvSpPr>
          <p:cNvPr id="90115" name="Объект 3"/>
          <p:cNvSpPr>
            <a:spLocks noGrp="1"/>
          </p:cNvSpPr>
          <p:nvPr>
            <p:ph sz="half" idx="2"/>
          </p:nvPr>
        </p:nvSpPr>
        <p:spPr>
          <a:xfrm>
            <a:off x="3059113" y="3819525"/>
            <a:ext cx="5626100" cy="2305050"/>
          </a:xfrm>
          <a:noFill/>
          <a:ln>
            <a:round/>
          </a:ln>
        </p:spPr>
        <p:txBody>
          <a:bodyPr vert="horz" wrap="square" lIns="90000" tIns="46800" rIns="90000" bIns="46800" anchor="t" anchorCtr="0">
            <a:noAutofit/>
          </a:bodyPr>
          <a:lstStyle>
            <a:lvl1pPr marL="342900" indent="-342900" algn="l" defTabSz="449262" rtl="0" eaLnBrk="0" fontAlgn="base" hangingPunct="0">
              <a:lnSpc>
                <a:spcPct val="100000"/>
              </a:lnSpc>
              <a:spcBef>
                <a:spcPts val="800"/>
              </a:spcBef>
              <a:spcAft>
                <a:spcPct val="0"/>
              </a:spcAft>
              <a:buClr>
                <a:srgbClr val="000000"/>
              </a:buClr>
              <a:buSzTx/>
              <a:buFont typeface="Times New Roman" pitchFamily="18" charset="0"/>
              <a:buNone/>
              <a:defRPr kumimoji="0" lang="en-GB" altLang="en-US" sz="2800" b="0" i="0" u="none" baseline="0">
                <a:solidFill>
                  <a:srgbClr val="000000"/>
                </a:solidFill>
                <a:effectLst/>
                <a:latin typeface="Arial" pitchFamily="34" charset="0"/>
                <a:ea typeface="Lucida Sans Unicode" pitchFamily="34" charset="0"/>
              </a:defRPr>
            </a:lvl1pPr>
            <a:lvl2pPr marL="742950" indent="-285750" algn="l" defTabSz="449262"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400" b="0" i="0" u="none" baseline="0">
                <a:solidFill>
                  <a:srgbClr val="000000"/>
                </a:solidFill>
                <a:effectLst/>
                <a:latin typeface="Arial" pitchFamily="34" charset="0"/>
                <a:ea typeface="Lucida Sans Unicode" pitchFamily="34" charset="0"/>
              </a:defRPr>
            </a:lvl2pPr>
            <a:lvl3pPr marL="1143000" indent="-228600" algn="l" defTabSz="449262"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000" b="0" i="0" u="none" baseline="0">
                <a:solidFill>
                  <a:srgbClr val="000000"/>
                </a:solidFill>
                <a:effectLst/>
                <a:latin typeface="Arial" pitchFamily="34" charset="0"/>
                <a:ea typeface="Lucida Sans Unicode" pitchFamily="34" charset="0"/>
              </a:defRPr>
            </a:lvl3pPr>
            <a:lvl4pPr marL="1600200" indent="-228600" algn="l" defTabSz="449262" rtl="0" eaLnBrk="0" fontAlgn="base" hangingPunct="0">
              <a:lnSpc>
                <a:spcPct val="100000"/>
              </a:lnSpc>
              <a:spcBef>
                <a:spcPts val="500"/>
              </a:spcBef>
              <a:spcAft>
                <a:spcPct val="0"/>
              </a:spcAft>
              <a:buClr>
                <a:srgbClr val="000000"/>
              </a:buClr>
              <a:buSzTx/>
              <a:buFont typeface="Times New Roman" pitchFamily="18" charset="0"/>
              <a:buNone/>
              <a:defRPr kumimoji="0" lang="en-GB" altLang="en-US" sz="1800" b="0" i="0" u="none" baseline="0">
                <a:solidFill>
                  <a:srgbClr val="000000"/>
                </a:solidFill>
                <a:effectLst/>
                <a:latin typeface="Arial" pitchFamily="34" charset="0"/>
                <a:ea typeface="Lucida Sans Unicode" pitchFamily="34" charset="0"/>
              </a:defRPr>
            </a:lvl4pPr>
            <a:lvl5pPr marL="2057400" indent="-228600" algn="l" defTabSz="449262" rtl="0" eaLnBrk="0" fontAlgn="base" hangingPunct="0">
              <a:lnSpc>
                <a:spcPct val="100000"/>
              </a:lnSpc>
              <a:spcBef>
                <a:spcPts val="500"/>
              </a:spcBef>
              <a:spcAft>
                <a:spcPct val="0"/>
              </a:spcAft>
              <a:buClr>
                <a:srgbClr val="000000"/>
              </a:buClr>
              <a:buSzTx/>
              <a:buFont typeface="Times New Roman" pitchFamily="18" charset="0"/>
              <a:buNone/>
              <a:defRPr kumimoji="0" lang="en-GB" altLang="en-US" sz="1800" b="0" i="0" u="none" baseline="0">
                <a:solidFill>
                  <a:srgbClr val="000000"/>
                </a:solidFill>
                <a:effectLst/>
                <a:latin typeface="Arial" pitchFamily="34" charset="0"/>
                <a:ea typeface="Lucida Sans Unicode" pitchFamily="34" charset="0"/>
              </a:defRPr>
            </a:lvl5pPr>
          </a:lstStyle>
          <a:p>
            <a:pPr marL="0" lvl="0" indent="0" algn="r"/>
            <a:r>
              <a:rPr lang="ru-RU" altLang="ru-RU" sz="1600"/>
              <a:t>КГАУЗ Краевой Центр СПИД</a:t>
            </a:r>
            <a:endParaRPr lang="ru-RU" altLang="ru-RU" sz="1600"/>
          </a:p>
          <a:p>
            <a:pPr marL="0" lvl="0" indent="0" algn="r"/>
            <a:r>
              <a:rPr lang="ru-RU" altLang="ru-RU" sz="1600"/>
              <a:t>г.Красноярск</a:t>
            </a:r>
            <a:endParaRPr lang="ru-RU" altLang="ru-RU" sz="1600"/>
          </a:p>
          <a:p>
            <a:pPr marL="0" lvl="0" indent="0" algn="r"/>
            <a:r>
              <a:rPr lang="ru-RU" altLang="ru-RU" sz="1600"/>
              <a:t>ул.К.Маркса,45, стр.1</a:t>
            </a:r>
            <a:endParaRPr lang="ru-RU" altLang="ru-RU" sz="1600"/>
          </a:p>
          <a:p>
            <a:pPr marL="0" lvl="0" indent="0" algn="r"/>
            <a:r>
              <a:rPr lang="ru-RU" altLang="ru-RU" sz="1600"/>
              <a:t>Отделение медицинской профилактики тел. 226-84-08</a:t>
            </a:r>
            <a:endParaRPr lang="ru-RU" altLang="ru-RU" sz="1600"/>
          </a:p>
          <a:p>
            <a:pPr marL="0" lvl="0" indent="0" algn="r"/>
            <a:r>
              <a:rPr lang="ru-RU" altLang="ru-RU" sz="1600"/>
              <a:t>Врачи-инфекционисты тел. 226-84-17</a:t>
            </a:r>
            <a:endParaRPr lang="ru-RU" altLang="ru-RU" sz="1600"/>
          </a:p>
          <a:p>
            <a:pPr marL="0" lvl="0" indent="0" algn="r"/>
            <a:r>
              <a:rPr lang="ru-RU" altLang="ru-RU" sz="1600"/>
              <a:t>Врачи-эпидемиологи тел. 226-84-09</a:t>
            </a:r>
            <a:endParaRPr lang="ru-RU" altLang="ru-RU" sz="1600"/>
          </a:p>
        </p:txBody>
      </p:sp>
      <p:pic>
        <p:nvPicPr>
          <p:cNvPr id="90116" name="Рисунок 4"/>
          <p:cNvPicPr>
            <a:picLocks noChangeAspect="1"/>
          </p:cNvPicPr>
          <p:nvPr/>
        </p:nvPicPr>
        <p:blipFill>
          <a:blip r:embed="rId2"/>
          <a:stretch>
            <a:fillRect/>
          </a:stretch>
        </p:blipFill>
        <p:spPr>
          <a:xfrm>
            <a:off x="92075" y="1627188"/>
            <a:ext cx="4138613" cy="6651625"/>
          </a:xfrm>
          <a:prstGeom prst="rect">
            <a:avLst/>
          </a:prstGeom>
          <a:noFill/>
          <a:ln>
            <a:miter lim="800000"/>
          </a:ln>
        </p:spPr>
      </p:pic>
    </p:spTree>
  </p:cSld>
  <p:clrMapOvr>
    <a:masterClrMapping/>
  </p:clrMapOvr>
  <p:transition/>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28674" name="Заголовок 1"/>
          <p:cNvSpPr>
            <a:spLocks noGrp="1"/>
          </p:cNvSpPr>
          <p:nvPr>
            <p:ph type="title"/>
          </p:nvPr>
        </p:nvSpPr>
        <p:spPr>
          <a:xfrm>
            <a:off x="468313" y="1268413"/>
            <a:ext cx="8228012" cy="790575"/>
          </a:xfrm>
          <a:noFill/>
          <a:ln>
            <a:round/>
          </a:ln>
        </p:spPr>
        <p:txBody>
          <a:bodyPr vert="horz" wrap="square" lIns="90000" tIns="46800" rIns="90000" bIns="46800" anchor="ctr" anchorCtr="0">
            <a:noAutofit/>
          </a:bodyPr>
          <a:lstStyle>
            <a:lvl1pPr marL="0" indent="0" algn="ctr" defTabSz="449262" rtl="0" eaLnBrk="0" fontAlgn="base" hangingPunct="0">
              <a:lnSpc>
                <a:spcPct val="100000"/>
              </a:lnSpc>
              <a:spcBef>
                <a:spcPct val="0"/>
              </a:spcBef>
              <a:spcAft>
                <a:spcPct val="0"/>
              </a:spcAft>
              <a:buClr>
                <a:srgbClr val="000000"/>
              </a:buClr>
              <a:buSzTx/>
              <a:buFont typeface="Times New Roman" pitchFamily="18" charset="0"/>
              <a:buNone/>
              <a:defRPr kumimoji="0" lang="en-GB" altLang="en-US" sz="3200" b="0" i="0" u="none" kern="1200" baseline="0">
                <a:solidFill>
                  <a:srgbClr val="003366"/>
                </a:solidFill>
                <a:latin typeface="Arial" pitchFamily="34" charset="0"/>
                <a:ea typeface="Lucida Sans Unicode" pitchFamily="34" charset="0"/>
                <a:cs typeface="+mj-cs"/>
              </a:defRPr>
            </a:lvl1pPr>
          </a:lstStyle>
          <a:p>
            <a:pPr lvl="0"/>
            <a:r>
              <a:t>Некоторые факты истории</a:t>
            </a:r>
            <a:br/>
          </a:p>
        </p:txBody>
      </p:sp>
      <p:sp>
        <p:nvSpPr>
          <p:cNvPr id="28675" name="Объект 2"/>
          <p:cNvSpPr>
            <a:spLocks noGrp="1"/>
          </p:cNvSpPr>
          <p:nvPr>
            <p:ph idx="1"/>
          </p:nvPr>
        </p:nvSpPr>
        <p:spPr>
          <a:xfrm>
            <a:off x="457200" y="2205038"/>
            <a:ext cx="8228013" cy="3919537"/>
          </a:xfrm>
          <a:noFill/>
          <a:ln>
            <a:round/>
          </a:ln>
        </p:spPr>
        <p:txBody>
          <a:bodyPr vert="horz" wrap="square" lIns="90000" tIns="46800" rIns="90000" bIns="46800" anchor="t" anchorCtr="0">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lvl="0"/>
            <a:r>
              <a:rPr lang="ru-RU" altLang="ru-RU" sz="1400"/>
              <a:t>Первые больные синдромом иммунодефицита (СПИД) появились в Африке в начале 70-х годов ХХ столетия.</a:t>
            </a:r>
            <a:endParaRPr lang="ru-RU" altLang="ru-RU" sz="1400"/>
          </a:p>
          <a:p>
            <a:pPr lvl="0"/>
            <a:r>
              <a:rPr lang="ru-RU" altLang="ru-RU" sz="1400"/>
              <a:t>В 1981 году три молодых американца погибли от очень редких болезней, которых у них не должно было быть. Через год это назвали СПИД.</a:t>
            </a:r>
            <a:endParaRPr lang="ru-RU" altLang="ru-RU" sz="1400"/>
          </a:p>
          <a:p>
            <a:pPr lvl="0"/>
            <a:r>
              <a:rPr lang="ru-RU" altLang="ru-RU" sz="1400"/>
              <a:t>В 1982 году из Танзании вернулся советский переводчик, заразил вирусом иммунодефицита пять половых партнёров, а последующая прицельная диагностика выявила инфекцию у 20 человек.</a:t>
            </a:r>
            <a:endParaRPr lang="ru-RU" altLang="ru-RU" sz="1400"/>
          </a:p>
          <a:p>
            <a:pPr lvl="0"/>
            <a:r>
              <a:rPr lang="ru-RU" altLang="ru-RU" sz="1400"/>
              <a:t>Первое СПИД-отделение в Советском Союзе открыли в 1986 году, его пациентами были африканские студенты.</a:t>
            </a:r>
            <a:endParaRPr lang="ru-RU" altLang="ru-RU" sz="1400"/>
          </a:p>
          <a:p>
            <a:pPr lvl="0"/>
            <a:r>
              <a:rPr lang="ru-RU" altLang="ru-RU" sz="1400"/>
              <a:t>Двух первых советских больных обнаружили в 1987 году при диагностике по поводу очень редкой опухоли, это был СПИД.</a:t>
            </a:r>
            <a:endParaRPr lang="ru-RU" altLang="ru-RU" sz="1400"/>
          </a:p>
          <a:p>
            <a:pPr lvl="0"/>
            <a:r>
              <a:rPr lang="ru-RU" altLang="ru-RU" sz="1400"/>
              <a:t>ВИЧ-инфицированные россиянки родили 130 тысяч детей, за 15 лет число зараженных новорожденных уменьшилось в 6,5 раз.</a:t>
            </a:r>
            <a:endParaRPr lang="ru-RU" altLang="ru-RU" sz="1400"/>
          </a:p>
          <a:p>
            <a:pPr lvl="0"/>
            <a:br>
              <a:rPr lang="ru-RU" altLang="ru-RU" sz="1400"/>
            </a:br>
            <a:endParaRPr lang="ru-RU" altLang="ru-RU" sz="1400"/>
          </a:p>
        </p:txBody>
      </p:sp>
    </p:spTree>
  </p:cSld>
  <p:clrMapOvr>
    <a:masterClrMapping/>
  </p:clrMapOvr>
  <p:transition/>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29698" name="Text Box 1"/>
          <p:cNvSpPr/>
          <p:nvPr/>
        </p:nvSpPr>
        <p:spPr>
          <a:xfrm>
            <a:off x="428625" y="1285875"/>
            <a:ext cx="8358188" cy="4786313"/>
          </a:xfrm>
          <a:prstGeom prst="rect">
            <a:avLst/>
          </a:prstGeom>
          <a:noFill/>
          <a:ln>
            <a:noFill/>
            <a:round/>
          </a:ln>
          <a:effectLst/>
        </p:spPr>
        <p:txBody>
          <a:bodyPr>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339725" lvl="0" indent="-339725" eaLnBrk="1" hangingPunct="1">
              <a:lnSpc>
                <a:spcPct val="90000"/>
              </a:lnSpc>
              <a:spcBef>
                <a:spcPts val="750"/>
              </a:spcBef>
              <a:buClr>
                <a:srgbClr val="C00000"/>
              </a:buClr>
              <a:buFont typeface="Arial" pitchFamily="34" charset="0"/>
              <a:buChar char="•"/>
              <a:tabLst>
                <a:tab pos="911225"/>
                <a:tab pos="1825625"/>
                <a:tab pos="2740025"/>
                <a:tab pos="3654425"/>
                <a:tab pos="4568825"/>
                <a:tab pos="5483225"/>
                <a:tab pos="6397625"/>
                <a:tab pos="7312025"/>
                <a:tab pos="8226425"/>
                <a:tab pos="9140825"/>
                <a:tab pos="10055225"/>
              </a:tabLst>
            </a:pPr>
            <a:endParaRPr lang="ru-RU" altLang="ru-RU" sz="1400" u="sng">
              <a:solidFill>
                <a:srgbClr val="003366"/>
              </a:solidFill>
            </a:endParaRPr>
          </a:p>
          <a:p>
            <a:pPr marL="339725" lvl="0" indent="-339725" eaLnBrk="1" hangingPunct="1">
              <a:lnSpc>
                <a:spcPct val="90000"/>
              </a:lnSpc>
              <a:spcBef>
                <a:spcPts val="750"/>
              </a:spcBef>
              <a:buClr>
                <a:srgbClr val="C00000"/>
              </a:buClr>
              <a:buFont typeface="Arial" pitchFamily="34" charset="0"/>
              <a:buChar char="•"/>
              <a:tabLst>
                <a:tab pos="911225"/>
                <a:tab pos="1825625"/>
                <a:tab pos="2740025"/>
                <a:tab pos="3654425"/>
                <a:tab pos="4568825"/>
                <a:tab pos="5483225"/>
                <a:tab pos="6397625"/>
                <a:tab pos="7312025"/>
                <a:tab pos="8226425"/>
                <a:tab pos="9140825"/>
                <a:tab pos="10055225"/>
              </a:tabLst>
            </a:pPr>
            <a:endParaRPr lang="ru-RU" altLang="ru-RU" sz="1400"/>
          </a:p>
        </p:txBody>
      </p:sp>
      <p:pic>
        <p:nvPicPr>
          <p:cNvPr id="29699" name="Диаграмма 3"/>
          <p:cNvPicPr>
            <a:picLocks noGrp="1"/>
          </p:cNvPicPr>
          <p:nvPr/>
        </p:nvPicPr>
        <p:blipFill>
          <a:blip r:embed="rId3"/>
          <a:stretch>
            <a:fillRect/>
          </a:stretch>
        </p:blipFill>
        <p:spPr>
          <a:xfrm>
            <a:off x="357188" y="1285875"/>
            <a:ext cx="8358187" cy="5207000"/>
          </a:xfrm>
          <a:prstGeom prst="rect">
            <a:avLst/>
          </a:prstGeom>
          <a:noFill/>
          <a:ln>
            <a:noFill/>
            <a:miter lim="800000"/>
          </a:ln>
        </p:spPr>
      </p:pic>
    </p:spTree>
  </p:cSld>
  <p:clrMapOvr>
    <a:masterClrMapping/>
  </p:clrMapOvr>
  <p:transition/>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31746" name="Text Box 1"/>
          <p:cNvSpPr txBox="1">
            <a:spLocks noChangeArrowheads="1"/>
          </p:cNvSpPr>
          <p:nvPr/>
        </p:nvSpPr>
        <p:spPr bwMode="auto">
          <a:xfrm>
            <a:off x="428625" y="1285875"/>
            <a:ext cx="8358188" cy="4786313"/>
          </a:xfrm>
          <a:prstGeom prst="rect">
            <a:avLst/>
          </a:prstGeom>
          <a:noFill/>
          <a:ln>
            <a:noFill/>
          </a:ln>
          <a:effectLst/>
        </p:spPr>
        <p:txBody>
          <a:bodyPr>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339725" marR="0" lvl="0" indent="-339725" eaLnBrk="1" hangingPunct="1">
              <a:lnSpc>
                <a:spcPct val="90000"/>
              </a:lnSpc>
              <a:spcBef>
                <a:spcPts val="750"/>
              </a:spcBef>
              <a:buClr>
                <a:srgbClr val="C00000"/>
              </a:buClr>
              <a:tabLst>
                <a:tab pos="911225"/>
                <a:tab pos="1825625"/>
                <a:tab pos="2740025"/>
                <a:tab pos="3654425"/>
                <a:tab pos="4568825"/>
                <a:tab pos="5483225"/>
                <a:tab pos="6397625"/>
                <a:tab pos="7312025"/>
                <a:tab pos="8226425"/>
                <a:tab pos="9140825"/>
                <a:tab pos="10055225"/>
              </a:tabLst>
            </a:pPr>
            <a:r>
              <a:rPr lang="ru-RU" altLang="ru-RU" sz="2400">
                <a:solidFill>
                  <a:srgbClr val="0000FF"/>
                </a:solidFill>
                <a:effectLst>
                  <a:outerShdw blurRad="38100" dist="38100" dir="2700000" algn="tl">
                    <a:srgbClr val="000000"/>
                  </a:outerShdw>
                </a:effectLst>
              </a:rPr>
              <a:t>Иммунная система</a:t>
            </a:r>
            <a:br>
              <a:rPr lang="ru-RU" altLang="ru-RU" sz="2400"/>
            </a:br>
            <a:r>
              <a:rPr lang="ru-RU" altLang="ru-RU" sz="2400" u="sng">
                <a:solidFill>
                  <a:srgbClr val="22228B"/>
                </a:solidFill>
              </a:rPr>
              <a:t> </a:t>
            </a:r>
            <a:endParaRPr lang="ru-RU" altLang="ru-RU" sz="2400" u="sng">
              <a:solidFill>
                <a:srgbClr val="22228B"/>
              </a:solidFill>
            </a:endParaRPr>
          </a:p>
          <a:p>
            <a:pPr marL="339725" marR="0" lvl="0" indent="-339725">
              <a:tabLst>
                <a:tab pos="911225"/>
                <a:tab pos="1825625"/>
                <a:tab pos="2740025"/>
                <a:tab pos="3654425"/>
                <a:tab pos="4568825"/>
                <a:tab pos="5483225"/>
                <a:tab pos="6397625"/>
                <a:tab pos="7312025"/>
                <a:tab pos="8226425"/>
                <a:tab pos="9140825"/>
                <a:tab pos="10055225"/>
              </a:tabLst>
            </a:pPr>
            <a:r>
              <a:rPr lang="ru-RU" altLang="ru-RU" sz="1600"/>
              <a:t>     </a:t>
            </a:r>
            <a:r>
              <a:rPr lang="ru-RU" altLang="ru-RU" sz="2000" b="1" u="sng">
                <a:effectLst>
                  <a:outerShdw blurRad="38100" dist="38100" dir="2700000" algn="tl">
                    <a:srgbClr val="FFFFFF"/>
                  </a:outerShdw>
                </a:effectLst>
              </a:rPr>
              <a:t>Отвечает за три очень важных процесса в нашем организме:</a:t>
            </a:r>
            <a:endParaRPr lang="ru-RU" altLang="ru-RU" sz="2000" b="1" u="sng">
              <a:effectLst>
                <a:outerShdw blurRad="38100" dist="38100" dir="2700000" algn="tl">
                  <a:srgbClr val="FFFFFF"/>
                </a:outerShdw>
              </a:effectLst>
            </a:endParaRPr>
          </a:p>
          <a:p>
            <a:pPr marL="339725" marR="0" lvl="0" indent="-339725">
              <a:buClr>
                <a:schemeClr val="tx1"/>
              </a:buClr>
              <a:buBlip>
                <a:blip r:embed="rId3"/>
              </a:buBlip>
              <a:tabLst>
                <a:tab pos="911225"/>
                <a:tab pos="1825625"/>
                <a:tab pos="2740025"/>
                <a:tab pos="3654425"/>
                <a:tab pos="4568825"/>
                <a:tab pos="5483225"/>
                <a:tab pos="6397625"/>
                <a:tab pos="7312025"/>
                <a:tab pos="8226425"/>
                <a:tab pos="9140825"/>
                <a:tab pos="10055225"/>
              </a:tabLst>
            </a:pPr>
            <a:r>
              <a:rPr lang="ru-RU" altLang="ru-RU" sz="2000" b="1">
                <a:effectLst>
                  <a:outerShdw blurRad="38100" dist="38100" dir="2700000" algn="tl">
                    <a:srgbClr val="FFFFFF"/>
                  </a:outerShdw>
                </a:effectLst>
              </a:rPr>
              <a:t>Замена отработавших, состарившихся клеток различных органов нашего тела;</a:t>
            </a:r>
            <a:endParaRPr lang="ru-RU" altLang="ru-RU" sz="2000" b="1">
              <a:effectLst>
                <a:outerShdw blurRad="38100" dist="38100" dir="2700000" algn="tl">
                  <a:srgbClr val="FFFFFF"/>
                </a:outerShdw>
              </a:effectLst>
            </a:endParaRPr>
          </a:p>
          <a:p>
            <a:pPr marL="339725" marR="0" lvl="0" indent="-339725">
              <a:buClr>
                <a:schemeClr val="tx1"/>
              </a:buClr>
              <a:buBlip>
                <a:blip r:embed="rId3"/>
              </a:buBlip>
              <a:tabLst>
                <a:tab pos="911225"/>
                <a:tab pos="1825625"/>
                <a:tab pos="2740025"/>
                <a:tab pos="3654425"/>
                <a:tab pos="4568825"/>
                <a:tab pos="5483225"/>
                <a:tab pos="6397625"/>
                <a:tab pos="7312025"/>
                <a:tab pos="8226425"/>
                <a:tab pos="9140825"/>
                <a:tab pos="10055225"/>
              </a:tabLst>
            </a:pPr>
            <a:endParaRPr lang="ru-RU" altLang="ru-RU" sz="2000" b="1">
              <a:effectLst>
                <a:outerShdw blurRad="38100" dist="38100" dir="2700000" algn="tl">
                  <a:srgbClr val="FFFFFF"/>
                </a:outerShdw>
              </a:effectLst>
            </a:endParaRPr>
          </a:p>
          <a:p>
            <a:pPr marL="339725" marR="0" lvl="0" indent="-339725">
              <a:buClr>
                <a:schemeClr val="tx1"/>
              </a:buClr>
              <a:buBlip>
                <a:blip r:embed="rId3"/>
              </a:buBlip>
              <a:tabLst>
                <a:tab pos="911225"/>
                <a:tab pos="1825625"/>
                <a:tab pos="2740025"/>
                <a:tab pos="3654425"/>
                <a:tab pos="4568825"/>
                <a:tab pos="5483225"/>
                <a:tab pos="6397625"/>
                <a:tab pos="7312025"/>
                <a:tab pos="8226425"/>
                <a:tab pos="9140825"/>
                <a:tab pos="10055225"/>
              </a:tabLst>
            </a:pPr>
            <a:r>
              <a:rPr lang="ru-RU" altLang="ru-RU" sz="2000" b="1">
                <a:effectLst>
                  <a:outerShdw blurRad="38100" dist="38100" dir="2700000" algn="tl">
                    <a:srgbClr val="FFFFFF"/>
                  </a:outerShdw>
                </a:effectLst>
              </a:rPr>
              <a:t>Защита организма от проникновения разного рода инфекций – вирусов, бактерий, грибков;</a:t>
            </a:r>
            <a:endParaRPr lang="ru-RU" altLang="ru-RU" sz="2000" b="1">
              <a:effectLst>
                <a:outerShdw blurRad="38100" dist="38100" dir="2700000" algn="tl">
                  <a:srgbClr val="FFFFFF"/>
                </a:outerShdw>
              </a:effectLst>
            </a:endParaRPr>
          </a:p>
          <a:p>
            <a:pPr marL="339725" marR="0" lvl="0" indent="-339725">
              <a:buClr>
                <a:schemeClr val="tx1"/>
              </a:buClr>
              <a:buBlip>
                <a:blip r:embed="rId3"/>
              </a:buBlip>
              <a:tabLst>
                <a:tab pos="911225"/>
                <a:tab pos="1825625"/>
                <a:tab pos="2740025"/>
                <a:tab pos="3654425"/>
                <a:tab pos="4568825"/>
                <a:tab pos="5483225"/>
                <a:tab pos="6397625"/>
                <a:tab pos="7312025"/>
                <a:tab pos="8226425"/>
                <a:tab pos="9140825"/>
                <a:tab pos="10055225"/>
              </a:tabLst>
            </a:pPr>
            <a:endParaRPr lang="ru-RU" altLang="ru-RU" sz="2000" b="1">
              <a:effectLst>
                <a:outerShdw blurRad="38100" dist="38100" dir="2700000" algn="tl">
                  <a:srgbClr val="FFFFFF"/>
                </a:outerShdw>
              </a:effectLst>
            </a:endParaRPr>
          </a:p>
          <a:p>
            <a:pPr marL="339725" marR="0" lvl="0" indent="-339725">
              <a:buClr>
                <a:schemeClr val="tx1"/>
              </a:buClr>
              <a:buBlip>
                <a:blip r:embed="rId3"/>
              </a:buBlip>
              <a:tabLst>
                <a:tab pos="911225"/>
                <a:tab pos="1825625"/>
                <a:tab pos="2740025"/>
                <a:tab pos="3654425"/>
                <a:tab pos="4568825"/>
                <a:tab pos="5483225"/>
                <a:tab pos="6397625"/>
                <a:tab pos="7312025"/>
                <a:tab pos="8226425"/>
                <a:tab pos="9140825"/>
                <a:tab pos="10055225"/>
              </a:tabLst>
            </a:pPr>
            <a:r>
              <a:rPr lang="ru-RU" altLang="ru-RU" sz="2000" b="1">
                <a:effectLst>
                  <a:outerShdw blurRad="38100" dist="38100" dir="2700000" algn="tl">
                    <a:srgbClr val="FFFFFF"/>
                  </a:outerShdw>
                </a:effectLst>
              </a:rPr>
              <a:t>«ремонт» частей нашего тела, испорченных инфекциями и другими негативными воздействиями.</a:t>
            </a:r>
            <a:endParaRPr lang="ru-RU" altLang="ru-RU" sz="2000" b="1">
              <a:effectLst>
                <a:outerShdw blurRad="38100" dist="38100" dir="2700000" algn="tl">
                  <a:srgbClr val="FFFFFF"/>
                </a:outerShdw>
              </a:effectLst>
            </a:endParaRPr>
          </a:p>
          <a:p>
            <a:pPr marL="339725" marR="0" lvl="0" indent="-339725" algn="just" eaLnBrk="1" hangingPunct="1">
              <a:lnSpc>
                <a:spcPct val="90000"/>
              </a:lnSpc>
              <a:spcBef>
                <a:spcPts val="750"/>
              </a:spcBef>
              <a:buClr>
                <a:srgbClr val="C00000"/>
              </a:buClr>
              <a:tabLst>
                <a:tab pos="911225"/>
                <a:tab pos="1825625"/>
                <a:tab pos="2740025"/>
                <a:tab pos="3654425"/>
                <a:tab pos="4568825"/>
                <a:tab pos="5483225"/>
                <a:tab pos="6397625"/>
                <a:tab pos="7312025"/>
                <a:tab pos="8226425"/>
                <a:tab pos="9140825"/>
                <a:tab pos="10055225"/>
              </a:tabLst>
            </a:pPr>
            <a:endParaRPr lang="en-US" altLang="ru-RU" sz="2000"/>
          </a:p>
          <a:p>
            <a:pPr marL="339725" marR="0" lvl="0" indent="-339725" eaLnBrk="1" hangingPunct="1">
              <a:lnSpc>
                <a:spcPct val="90000"/>
              </a:lnSpc>
              <a:spcBef>
                <a:spcPts val="750"/>
              </a:spcBef>
              <a:buClr>
                <a:srgbClr val="C00000"/>
              </a:buClr>
              <a:buFont typeface="Arial" pitchFamily="34" charset="0"/>
              <a:buChar char="•"/>
              <a:tabLst>
                <a:tab pos="911225"/>
                <a:tab pos="1825625"/>
                <a:tab pos="2740025"/>
                <a:tab pos="3654425"/>
                <a:tab pos="4568825"/>
                <a:tab pos="5483225"/>
                <a:tab pos="6397625"/>
                <a:tab pos="7312025"/>
                <a:tab pos="8226425"/>
                <a:tab pos="9140825"/>
                <a:tab pos="10055225"/>
              </a:tabLst>
            </a:pPr>
            <a:endParaRPr lang="ru-RU" altLang="ru-RU" sz="1400" u="sng">
              <a:solidFill>
                <a:srgbClr val="003366"/>
              </a:solidFill>
            </a:endParaRPr>
          </a:p>
          <a:p>
            <a:pPr marL="339725" marR="0" lvl="0" indent="-339725" eaLnBrk="1" hangingPunct="1">
              <a:lnSpc>
                <a:spcPct val="90000"/>
              </a:lnSpc>
              <a:spcBef>
                <a:spcPts val="750"/>
              </a:spcBef>
              <a:buClr>
                <a:srgbClr val="C00000"/>
              </a:buClr>
              <a:buFont typeface="Arial" pitchFamily="34" charset="0"/>
              <a:buChar char="•"/>
              <a:tabLst>
                <a:tab pos="911225"/>
                <a:tab pos="1825625"/>
                <a:tab pos="2740025"/>
                <a:tab pos="3654425"/>
                <a:tab pos="4568825"/>
                <a:tab pos="5483225"/>
                <a:tab pos="6397625"/>
                <a:tab pos="7312025"/>
                <a:tab pos="8226425"/>
                <a:tab pos="9140825"/>
                <a:tab pos="10055225"/>
              </a:tabLst>
            </a:pPr>
            <a:endParaRPr lang="ru-RU" altLang="ru-RU" sz="1400"/>
          </a:p>
        </p:txBody>
      </p:sp>
    </p:spTree>
  </p:cSld>
  <p:clrMapOvr>
    <a:masterClrMapping/>
  </p:clrMapOvr>
  <p:transition/>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sp>
        <p:nvSpPr>
          <p:cNvPr id="33794" name="Text Box 1"/>
          <p:cNvSpPr/>
          <p:nvPr/>
        </p:nvSpPr>
        <p:spPr>
          <a:xfrm>
            <a:off x="428625" y="1285875"/>
            <a:ext cx="8358188" cy="4786313"/>
          </a:xfrm>
          <a:prstGeom prst="rect">
            <a:avLst/>
          </a:prstGeom>
          <a:noFill/>
          <a:ln>
            <a:noFill/>
            <a:round/>
          </a:ln>
          <a:effectLst/>
        </p:spPr>
        <p:txBody>
          <a:bodyPr>
            <a:noAutofit/>
          </a:bodyPr>
          <a:lstStyle>
            <a:lvl1pPr marL="342900" indent="-342900" algn="l" defTabSz="449263" rtl="0" eaLnBrk="0" fontAlgn="base" hangingPunct="0">
              <a:lnSpc>
                <a:spcPct val="100000"/>
              </a:lnSpc>
              <a:spcBef>
                <a:spcPts val="800"/>
              </a:spcBef>
              <a:spcAft>
                <a:spcPct val="0"/>
              </a:spcAft>
              <a:buClr>
                <a:srgbClr val="000000"/>
              </a:buClr>
              <a:buSzTx/>
              <a:buFont typeface="Times New Roman" pitchFamily="18" charset="0"/>
              <a:buNone/>
              <a:defRPr kumimoji="0" lang="en-GB" altLang="en-US" sz="3200" b="0" i="0" u="none" kern="1200" baseline="0">
                <a:solidFill>
                  <a:srgbClr val="000000"/>
                </a:solidFill>
                <a:latin typeface="+mn-lt"/>
                <a:ea typeface="+mn-ea"/>
                <a:cs typeface="+mn-cs"/>
              </a:defRPr>
            </a:lvl1pPr>
            <a:lvl2pPr marL="742950" indent="-285750" algn="l" defTabSz="449263" rtl="0" eaLnBrk="0" fontAlgn="base" hangingPunct="0">
              <a:lnSpc>
                <a:spcPct val="100000"/>
              </a:lnSpc>
              <a:spcBef>
                <a:spcPts val="700"/>
              </a:spcBef>
              <a:spcAft>
                <a:spcPct val="0"/>
              </a:spcAft>
              <a:buClr>
                <a:srgbClr val="000000"/>
              </a:buClr>
              <a:buSzTx/>
              <a:buFont typeface="Times New Roman" pitchFamily="18" charset="0"/>
              <a:buNone/>
              <a:defRPr kumimoji="0" lang="en-GB" altLang="en-US" sz="2800" b="0" i="0" u="none" kern="1200" baseline="0">
                <a:solidFill>
                  <a:srgbClr val="000000"/>
                </a:solidFill>
                <a:latin typeface="+mn-lt"/>
                <a:ea typeface="+mn-ea"/>
                <a:cs typeface="+mn-cs"/>
              </a:defRPr>
            </a:lvl2pPr>
            <a:lvl3pPr marL="1143000" indent="-228600" algn="l" defTabSz="449263" rtl="0" eaLnBrk="0" fontAlgn="base" hangingPunct="0">
              <a:lnSpc>
                <a:spcPct val="100000"/>
              </a:lnSpc>
              <a:spcBef>
                <a:spcPts val="600"/>
              </a:spcBef>
              <a:spcAft>
                <a:spcPct val="0"/>
              </a:spcAft>
              <a:buClr>
                <a:srgbClr val="000000"/>
              </a:buClr>
              <a:buSzTx/>
              <a:buFont typeface="Times New Roman" pitchFamily="18" charset="0"/>
              <a:buNone/>
              <a:defRPr kumimoji="0" lang="en-GB" altLang="en-US" sz="2400" b="0" i="0" u="none" kern="1200" baseline="0">
                <a:solidFill>
                  <a:srgbClr val="000000"/>
                </a:solidFill>
                <a:latin typeface="+mn-lt"/>
                <a:ea typeface="+mn-ea"/>
                <a:cs typeface="+mn-cs"/>
              </a:defRPr>
            </a:lvl3pPr>
            <a:lvl4pPr marL="16002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4pPr>
            <a:lvl5pPr marL="2057400" indent="-228600" algn="l" defTabSz="449263" rtl="0" eaLnBrk="0" fontAlgn="base" hangingPunct="0">
              <a:lnSpc>
                <a:spcPct val="100000"/>
              </a:lnSpc>
              <a:spcBef>
                <a:spcPts val="500"/>
              </a:spcBef>
              <a:spcAft>
                <a:spcPct val="0"/>
              </a:spcAft>
              <a:buClr>
                <a:srgbClr val="000000"/>
              </a:buClr>
              <a:buSzTx/>
              <a:buFont typeface="Times New Roman" pitchFamily="18" charset="0"/>
              <a:buNone/>
              <a:defRPr kumimoji="0" lang="en-GB" altLang="en-US" sz="2000" b="0" i="0" u="none"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GB" altLang="en-US" sz="1800" kern="1200">
                <a:solidFill>
                  <a:schemeClr val="tx1"/>
                </a:solidFill>
                <a:latin typeface="+mn-lt"/>
                <a:ea typeface="+mn-ea"/>
                <a:cs typeface="+mn-cs"/>
              </a:defRPr>
            </a:lvl9pPr>
          </a:lstStyle>
          <a:p>
            <a:pPr marL="339725" lvl="0" indent="-339725" eaLnBrk="1" hangingPunct="1">
              <a:lnSpc>
                <a:spcPct val="90000"/>
              </a:lnSpc>
              <a:spcBef>
                <a:spcPts val="750"/>
              </a:spcBef>
              <a:buClr>
                <a:srgbClr val="C00000"/>
              </a:buClr>
              <a:tabLst>
                <a:tab pos="911225"/>
                <a:tab pos="1825625"/>
                <a:tab pos="2740025"/>
                <a:tab pos="3654425"/>
                <a:tab pos="4568825"/>
                <a:tab pos="5483225"/>
                <a:tab pos="6397625"/>
                <a:tab pos="7312025"/>
                <a:tab pos="8226425"/>
                <a:tab pos="9140825"/>
                <a:tab pos="10055225"/>
              </a:tabLst>
            </a:pPr>
            <a:r>
              <a:rPr lang="ru-RU" altLang="ru-RU" sz="2400" u="sng">
                <a:solidFill>
                  <a:srgbClr val="22228B"/>
                </a:solidFill>
              </a:rPr>
              <a:t>Возбудитель: </a:t>
            </a:r>
            <a:endParaRPr lang="ru-RU" altLang="ru-RU" sz="2400" u="sng">
              <a:solidFill>
                <a:srgbClr val="22228B"/>
              </a:solidFill>
            </a:endParaRPr>
          </a:p>
          <a:p>
            <a:pPr marL="339725" lvl="0" indent="-339725" algn="just" eaLnBrk="1" hangingPunct="1">
              <a:lnSpc>
                <a:spcPct val="90000"/>
              </a:lnSpc>
              <a:spcBef>
                <a:spcPts val="750"/>
              </a:spcBef>
              <a:buClr>
                <a:srgbClr val="C00000"/>
              </a:buClr>
              <a:tabLst>
                <a:tab pos="911225"/>
                <a:tab pos="1825625"/>
                <a:tab pos="2740025"/>
                <a:tab pos="3654425"/>
                <a:tab pos="4568825"/>
                <a:tab pos="5483225"/>
                <a:tab pos="6397625"/>
                <a:tab pos="7312025"/>
                <a:tab pos="8226425"/>
                <a:tab pos="9140825"/>
                <a:tab pos="10055225"/>
              </a:tabLst>
            </a:pPr>
            <a:r>
              <a:rPr lang="ru-RU" altLang="ru-RU" sz="1600"/>
              <a:t>     Вирус из группы ретровирусов. </a:t>
            </a:r>
            <a:endParaRPr lang="ru-RU" altLang="ru-RU" sz="1600"/>
          </a:p>
          <a:p>
            <a:pPr marL="339725" lvl="0" indent="-339725" algn="just" eaLnBrk="1" hangingPunct="1">
              <a:lnSpc>
                <a:spcPct val="90000"/>
              </a:lnSpc>
              <a:spcBef>
                <a:spcPts val="750"/>
              </a:spcBef>
              <a:buClr>
                <a:srgbClr val="C00000"/>
              </a:buClr>
              <a:tabLst>
                <a:tab pos="911225"/>
                <a:tab pos="1825625"/>
                <a:tab pos="2740025"/>
                <a:tab pos="3654425"/>
                <a:tab pos="4568825"/>
                <a:tab pos="5483225"/>
                <a:tab pos="6397625"/>
                <a:tab pos="7312025"/>
                <a:tab pos="8226425"/>
                <a:tab pos="9140825"/>
                <a:tab pos="10055225"/>
              </a:tabLst>
            </a:pPr>
            <a:r>
              <a:rPr lang="ru-RU" altLang="ru-RU" sz="1600"/>
              <a:t>     Паразитирует в клетка человека, имеющих клеточный рецептор СД-4 (преимущественно клетки лимфоидного ряда). </a:t>
            </a:r>
            <a:endParaRPr lang="ru-RU" altLang="ru-RU" sz="1600"/>
          </a:p>
          <a:p>
            <a:pPr marL="339725" lvl="0" indent="-339725" algn="just" eaLnBrk="1" hangingPunct="1">
              <a:lnSpc>
                <a:spcPct val="90000"/>
              </a:lnSpc>
              <a:spcBef>
                <a:spcPts val="750"/>
              </a:spcBef>
              <a:buClr>
                <a:srgbClr val="C00000"/>
              </a:buClr>
              <a:tabLst>
                <a:tab pos="911225"/>
                <a:tab pos="1825625"/>
                <a:tab pos="2740025"/>
                <a:tab pos="3654425"/>
                <a:tab pos="4568825"/>
                <a:tab pos="5483225"/>
                <a:tab pos="6397625"/>
                <a:tab pos="7312025"/>
                <a:tab pos="8226425"/>
                <a:tab pos="9140825"/>
                <a:tab pos="10055225"/>
              </a:tabLst>
            </a:pPr>
            <a:r>
              <a:rPr lang="ru-RU" altLang="ru-RU" sz="1600"/>
              <a:t>     Вирус мало устойчив к воздействию активных факторов внешней среды, например, при температуре 56 град. C инактивируется в течение получаса, при температуре 100 град. C - в течение 1-2 минут. </a:t>
            </a:r>
            <a:endParaRPr lang="ru-RU" altLang="ru-RU" sz="1600"/>
          </a:p>
          <a:p>
            <a:pPr marL="339725" lvl="0" indent="-339725" algn="just" eaLnBrk="1" hangingPunct="1">
              <a:lnSpc>
                <a:spcPct val="90000"/>
              </a:lnSpc>
              <a:spcBef>
                <a:spcPts val="750"/>
              </a:spcBef>
              <a:buClr>
                <a:srgbClr val="C00000"/>
              </a:buClr>
              <a:tabLst>
                <a:tab pos="911225"/>
                <a:tab pos="1825625"/>
                <a:tab pos="2740025"/>
                <a:tab pos="3654425"/>
                <a:tab pos="4568825"/>
                <a:tab pos="5483225"/>
                <a:tab pos="6397625"/>
                <a:tab pos="7312025"/>
                <a:tab pos="8226425"/>
                <a:tab pos="9140825"/>
                <a:tab pos="10055225"/>
              </a:tabLst>
            </a:pPr>
            <a:r>
              <a:rPr lang="ru-RU" altLang="ru-RU" sz="1600"/>
              <a:t>     В то же время в замороженном состоянии ВИЧ может сохраняться в течение нескольких лет. </a:t>
            </a:r>
            <a:endParaRPr lang="ru-RU" altLang="ru-RU" sz="1600"/>
          </a:p>
          <a:p>
            <a:pPr marL="339725" lvl="0" indent="-339725" algn="just" eaLnBrk="1" hangingPunct="1">
              <a:lnSpc>
                <a:spcPct val="90000"/>
              </a:lnSpc>
              <a:spcBef>
                <a:spcPts val="750"/>
              </a:spcBef>
              <a:buClr>
                <a:srgbClr val="C00000"/>
              </a:buClr>
              <a:tabLst>
                <a:tab pos="911225"/>
                <a:tab pos="1825625"/>
                <a:tab pos="2740025"/>
                <a:tab pos="3654425"/>
                <a:tab pos="4568825"/>
                <a:tab pos="5483225"/>
                <a:tab pos="6397625"/>
                <a:tab pos="7312025"/>
                <a:tab pos="8226425"/>
                <a:tab pos="9140825"/>
                <a:tab pos="10055225"/>
              </a:tabLst>
            </a:pPr>
            <a:r>
              <a:rPr lang="ru-RU" altLang="ru-RU" sz="1600"/>
              <a:t>      В засохшей крови на иглах и шприцах, а так же в растворах психотропных препаратов (наркотиков) может сохранять свою активность до 3 недель и более (при комнатной температуре), а в ряде случаев вероятно и до месяца, что является одним из важнейших факторов, обусловивших его распространение в среде потребителей наркотических препаратов.</a:t>
            </a:r>
            <a:endParaRPr lang="ru-RU" altLang="ru-RU" sz="1600"/>
          </a:p>
          <a:p>
            <a:pPr marL="339725" lvl="0" indent="-339725" eaLnBrk="1" hangingPunct="1">
              <a:buFont typeface="Arial" pitchFamily="34" charset="0"/>
              <a:buChar char="•"/>
              <a:tabLst>
                <a:tab pos="911225"/>
                <a:tab pos="1825625"/>
                <a:tab pos="2740025"/>
                <a:tab pos="3654425"/>
                <a:tab pos="4568825"/>
                <a:tab pos="5483225"/>
                <a:tab pos="6397625"/>
                <a:tab pos="7312025"/>
                <a:tab pos="8226425"/>
                <a:tab pos="9140825"/>
                <a:tab pos="10055225"/>
              </a:tabLst>
            </a:pPr>
            <a:endParaRPr lang="en-US" altLang="ru-RU" sz="2000"/>
          </a:p>
          <a:p>
            <a:pPr marL="339725" lvl="0" indent="-339725" eaLnBrk="1" hangingPunct="1">
              <a:lnSpc>
                <a:spcPct val="90000"/>
              </a:lnSpc>
              <a:spcBef>
                <a:spcPts val="750"/>
              </a:spcBef>
              <a:buClr>
                <a:srgbClr val="C00000"/>
              </a:buClr>
              <a:buFont typeface="Arial" pitchFamily="34" charset="0"/>
              <a:buChar char="•"/>
              <a:tabLst>
                <a:tab pos="911225"/>
                <a:tab pos="1825625"/>
                <a:tab pos="2740025"/>
                <a:tab pos="3654425"/>
                <a:tab pos="4568825"/>
                <a:tab pos="5483225"/>
                <a:tab pos="6397625"/>
                <a:tab pos="7312025"/>
                <a:tab pos="8226425"/>
                <a:tab pos="9140825"/>
                <a:tab pos="10055225"/>
              </a:tabLst>
            </a:pPr>
            <a:endParaRPr lang="ru-RU" altLang="ru-RU" sz="1400" u="sng">
              <a:solidFill>
                <a:srgbClr val="003366"/>
              </a:solidFill>
            </a:endParaRPr>
          </a:p>
          <a:p>
            <a:pPr marL="339725" lvl="0" indent="-339725" eaLnBrk="1" hangingPunct="1">
              <a:lnSpc>
                <a:spcPct val="90000"/>
              </a:lnSpc>
              <a:spcBef>
                <a:spcPts val="750"/>
              </a:spcBef>
              <a:buClr>
                <a:srgbClr val="C00000"/>
              </a:buClr>
              <a:buFont typeface="Arial" pitchFamily="34" charset="0"/>
              <a:buChar char="•"/>
              <a:tabLst>
                <a:tab pos="911225"/>
                <a:tab pos="1825625"/>
                <a:tab pos="2740025"/>
                <a:tab pos="3654425"/>
                <a:tab pos="4568825"/>
                <a:tab pos="5483225"/>
                <a:tab pos="6397625"/>
                <a:tab pos="7312025"/>
                <a:tab pos="8226425"/>
                <a:tab pos="9140825"/>
                <a:tab pos="10055225"/>
              </a:tabLst>
            </a:pPr>
            <a:endParaRPr lang="ru-RU" altLang="ru-RU" sz="1400"/>
          </a:p>
        </p:txBody>
      </p:sp>
      <p:pic>
        <p:nvPicPr>
          <p:cNvPr id="33795" name="Рисунок 2"/>
          <p:cNvPicPr>
            <a:picLocks noChangeAspect="1"/>
          </p:cNvPicPr>
          <p:nvPr/>
        </p:nvPicPr>
        <p:blipFill>
          <a:blip r:embed="rId3"/>
          <a:stretch>
            <a:fillRect/>
          </a:stretch>
        </p:blipFill>
        <p:spPr>
          <a:xfrm>
            <a:off x="5691188" y="6350"/>
            <a:ext cx="3095625" cy="1582738"/>
          </a:xfrm>
          <a:prstGeom prst="rect">
            <a:avLst/>
          </a:prstGeom>
          <a:noFill/>
          <a:ln>
            <a:noFill/>
            <a:miter lim="800000"/>
          </a:ln>
        </p:spPr>
      </p:pic>
    </p:spTree>
  </p:cSld>
  <p:clrMapOvr>
    <a:masterClrMapping/>
  </p:clrMapOvr>
  <p:transition/>
  <p:timing/>
</p:sld>
</file>

<file path=ppt/tags/tag1.xml><?xml version="1.0" encoding="utf-8"?>
<p:tagLst xmlns:p="http://schemas.openxmlformats.org/presentationml/2006/main">
  <p:tag name="AS_NET" val="4.0.30319.42000"/>
  <p:tag name="AS_OS" val="Microsoft Windows NT 6.2.9200.0"/>
  <p:tag name="AS_RELEASE_DATE" val="2020.03.14"/>
  <p:tag name="AS_TITLE" val="Aspose.Slides for .NET 2.0"/>
  <p:tag name="AS_VERSION" val="20.3"/>
</p:tagLst>
</file>

<file path=ppt/theme/theme1.xml><?xml version="1.0" encoding="utf-8"?>
<a:theme xmlns:r="http://schemas.openxmlformats.org/officeDocument/2006/relationships" xmlns:a="http://schemas.openxmlformats.org/drawingml/2006/main" name="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Lucida Sans Unicode"/>
        <a:cs typeface="Lucida Sans Unicode"/>
      </a:majorFont>
      <a:minorFont>
        <a:latin typeface="Arial"/>
        <a:ea typeface="Lucida Sans Unicode"/>
        <a:cs typeface="Lucida Sans Unicod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sz="20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sz="20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Минздрав края">
  <a:themeElements>
    <a:clrScheme name="1_УЗАК N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УЗАК NEW">
      <a:majorFont>
        <a:latin typeface="Arial"/>
        <a:ea typeface="Arial"/>
        <a:cs typeface="Arial"/>
      </a:majorFont>
      <a:minorFont>
        <a:latin typeface="Arial"/>
        <a:ea typeface="Arial"/>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339966"/>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charset="0"/>
          </a:defRPr>
        </a:defPPr>
      </a:lstStyle>
    </a:lnDef>
  </a:objectDefaults>
  <a:extraClrSchemeLst>
    <a:extraClrScheme>
      <a:clrScheme name="1_УЗАК N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УЗАК NE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УЗАК NE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УЗАК NE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УЗАК NE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УЗАК NE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УЗАК NEW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УЗАК NE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УЗАК NE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УЗАК NE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УЗАК NE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УЗАК NE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r="http://schemas.openxmlformats.org/officeDocument/2006/relationships"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Light" panose="020f03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On-screen Show (4:3)</PresentationFormat>
  <Paragraphs>328</Paragraphs>
  <Slides>58</Slides>
  <Notes>10</Notes>
  <TotalTime>18486</TotalTime>
  <HiddenSlides>0</HiddenSlides>
  <MMClips>0</MMClips>
  <ScaleCrop>0</ScaleCrop>
  <HeadingPairs>
    <vt:vector baseType="variant" size="6">
      <vt:variant>
        <vt:lpstr>Fonts used</vt:lpstr>
      </vt:variant>
      <vt:variant>
        <vt:i4>14</vt:i4>
      </vt:variant>
      <vt:variant>
        <vt:lpstr>Theme</vt:lpstr>
      </vt:variant>
      <vt:variant>
        <vt:i4>1</vt:i4>
      </vt:variant>
      <vt:variant>
        <vt:lpstr>Slide Titles</vt:lpstr>
      </vt:variant>
      <vt:variant>
        <vt:i4>58</vt:i4>
      </vt:variant>
    </vt:vector>
  </HeadingPairs>
  <TitlesOfParts>
    <vt:vector baseType="lpstr" size="73">
      <vt:lpstr>Arial</vt:lpstr>
      <vt:lpstr>Lucida Sans Unicode</vt:lpstr>
      <vt:lpstr>Times New Roman</vt:lpstr>
      <vt:lpstr>Europe_Ext</vt:lpstr>
      <vt:lpstr>Tahoma</vt:lpstr>
      <vt:lpstr>Wingdings</vt:lpstr>
      <vt:lpstr>Garamond</vt:lpstr>
      <vt:lpstr>Aharoni</vt:lpstr>
      <vt:lpstr>Microsoft JhengHei</vt:lpstr>
      <vt:lpstr>Verdana</vt:lpstr>
      <vt:lpstr>Bookman Old Style</vt:lpstr>
      <vt:lpstr>Arial Black</vt:lpstr>
      <vt:lpstr>Calibri</vt:lpstr>
      <vt:lpstr>Calibri Light</vt:lpstr>
      <vt:lpstr>Тема Office</vt:lpstr>
      <vt:lpstr>PowerPoint Presentation</vt:lpstr>
      <vt:lpstr>PowerPoint Presentation</vt:lpstr>
      <vt:lpstr>Кто открыл ВИЧ?</vt:lpstr>
      <vt:lpstr>Вирус иммунодефицита человека</vt:lpstr>
      <vt:lpstr>Происхождение</vt:lpstr>
      <vt:lpstr>Некоторые факты истории</vt:lpstr>
      <vt:lpstr>PowerPoint Presentation</vt:lpstr>
      <vt:lpstr>PowerPoint Presentation</vt:lpstr>
      <vt:lpstr>PowerPoint Presentation</vt:lpstr>
      <vt:lpstr>PowerPoint Presentation</vt:lpstr>
      <vt:lpstr>PowerPoint Presentation</vt:lpstr>
      <vt:lpstr>PowerPoint Presentation</vt:lpstr>
      <vt:lpstr>Путь передачи «через кровь»</vt:lpstr>
      <vt:lpstr>Факторы риска заражения ВИЧ и вирусами гепатитов В и С среди потребителей ПАВ</vt:lpstr>
      <vt:lpstr>Способы снижения риска заражения «Кровь в кровь»</vt:lpstr>
      <vt:lpstr>Половой путь передачи</vt:lpstr>
      <vt:lpstr>ПОЛОВОЙ ПУТЬ ПЕРЕДАЧИ</vt:lpstr>
      <vt:lpstr>Вертикальный путь передачи (от ВИЧ инфицированной матери к ребенку)</vt:lpstr>
      <vt:lpstr>От матери к ребенку</vt:lpstr>
      <vt:lpstr>PowerPoint Presentation</vt:lpstr>
      <vt:lpstr>PowerPoint Presentation</vt:lpstr>
      <vt:lpstr>Характеристика эпидемиологической ситуации в Красноярске</vt:lpstr>
      <vt:lpstr>Характеристика эпидемии на 01.01,2020</vt:lpstr>
      <vt:lpstr/>
      <vt:lpstr>Вирус не умеет думать</vt:lpstr>
      <vt:lpstr>Как и где можно проверить свой статус?</vt:lpstr>
      <vt:lpstr>Когда надо сдавать анализ на ВИЧ-инфекцию?</vt:lpstr>
      <vt:lpstr>               Необходимо помнить помнить Необходимо помнить</vt:lpstr>
      <vt:lpstr>Почему важно знать  свой ВИЧ-статус?</vt:lpstr>
      <vt:lpstr>Что необходимо помнить?</vt:lpstr>
      <vt:lpstr>«ПЕРИОД ОКНА»</vt:lpstr>
      <vt:lpstr>PowerPoint Presentation</vt:lpstr>
      <vt:lpstr>«Правила проведения обязательного медицинского освидетельствования на выявление вируса иммунодефицита человека (ВИЧ-инфекции)»</vt:lpstr>
      <vt:lpstr>Что такое вирусная нагрузка?</vt:lpstr>
      <vt:lpstr>ВИЧ-инфекция — лечение</vt:lpstr>
      <vt:lpstr/>
      <vt:lpstr>PowerPoint Presentation</vt:lpstr>
      <vt:lpstr>PowerPoint Presentation</vt:lpstr>
      <vt:lpstr>Законодательство о ВИЧ/СПИДе</vt:lpstr>
      <vt:lpstr>ГАРАНТИИ</vt:lpstr>
      <vt:lpstr>ПРАВА</vt:lpstr>
      <vt:lpstr>ПРАВА</vt:lpstr>
      <vt:lpstr>ФЗ № 37 «Об охране здоровья граждан»</vt:lpstr>
      <vt:lpstr>PowerPoint Presentation</vt:lpstr>
      <vt:lpstr>Статья 3 ТК РФ. </vt:lpstr>
      <vt:lpstr>Ответственность граждан при наличии ВИЧ-инфекции</vt:lpstr>
      <vt:lpstr>PowerPoint Presentation</vt:lpstr>
      <vt:lpstr>Семейный кодекс (СК РФ)</vt:lpstr>
      <vt:lpstr>Каждый человек сам несет ответственность за свое здоровье</vt:lpstr>
      <vt:lpstr>Как защитить себя от ВИЧ</vt:lpstr>
      <vt:lpstr>Сайт Краевого Центра СПИД www.aidskrsn.ru</vt:lpstr>
      <vt:lpstr>PowerPoint Presentation</vt:lpstr>
      <vt:lpstr>Новые условия:1. Изменения условий и режима работы медицинских организаций 2. Изменение условий труда и отдыха у населения: самоизоляция, дистанционная работа/учеба, много времени проводят в интернете, увеличение продаж презервативов</vt:lpstr>
      <vt:lpstr>Раздел «О нас»</vt:lpstr>
      <vt:lpstr>Модуль по ВИЧ-инфекции</vt:lpstr>
      <vt:lpstr>Видео «Я знаю»</vt:lpstr>
      <vt:lpstr>СПАСИБО ЗА ВНИМАНИЕ</vt:lpstr>
      <vt:lpstr>Берегите себя!Всего Вам доброго!</vt:lpstr>
    </vt:vector>
  </TitlesOfParts>
  <LinksUpToDate>0</LinksUpToDate>
  <SharedDoc>0</SharedDoc>
  <HyperlinksChanged>0</HyperlinksChanged>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О развитии системы здравоохранения на среднесрочный и долгосрочный период</dc:title>
  <cp:revision>1406</cp:revision>
  <cp:lastPrinted>2016-08-29T02:58:06.358</cp:lastPrinted>
  <dcterms:created xsi:type="dcterms:W3CDTF">2008-12-04T11:34:39Z</dcterms:created>
  <dcterms:modified xsi:type="dcterms:W3CDTF">2020-08-13T03:33:13Z</dcterms:modified>
</cp:coreProperties>
</file>